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377" r:id="rId3"/>
    <p:sldId id="374" r:id="rId4"/>
    <p:sldId id="356" r:id="rId5"/>
    <p:sldId id="329" r:id="rId6"/>
    <p:sldId id="360" r:id="rId7"/>
    <p:sldId id="361" r:id="rId8"/>
    <p:sldId id="340" r:id="rId9"/>
    <p:sldId id="368" r:id="rId10"/>
    <p:sldId id="381" r:id="rId11"/>
    <p:sldId id="383" r:id="rId12"/>
    <p:sldId id="362" r:id="rId13"/>
    <p:sldId id="292" r:id="rId14"/>
    <p:sldId id="293" r:id="rId15"/>
    <p:sldId id="371" r:id="rId16"/>
    <p:sldId id="382" r:id="rId17"/>
    <p:sldId id="380" r:id="rId18"/>
    <p:sldId id="364" r:id="rId19"/>
    <p:sldId id="370" r:id="rId20"/>
    <p:sldId id="365" r:id="rId21"/>
    <p:sldId id="366" r:id="rId22"/>
    <p:sldId id="384" r:id="rId23"/>
    <p:sldId id="379" r:id="rId24"/>
    <p:sldId id="335" r:id="rId25"/>
    <p:sldId id="353" r:id="rId26"/>
    <p:sldId id="378" r:id="rId27"/>
    <p:sldId id="369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444"/>
    <a:srgbClr val="CF1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CA83D-D164-4C4F-BC1B-78F00CB94247}" v="15" dt="2024-09-30T22:07:30.849"/>
  </p1510:revLst>
</p1510:revInfo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57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res Schloegel Kistner" userId="a2557402559c7521" providerId="Windows Live" clId="Web-{B1C8790F-1CAC-4B66-A3B5-1170729CC8C1}"/>
    <pc:docChg chg="modSld">
      <pc:chgData name="Tamires Schloegel Kistner" userId="a2557402559c7521" providerId="Windows Live" clId="Web-{B1C8790F-1CAC-4B66-A3B5-1170729CC8C1}" dt="2023-08-29T01:04:14.679" v="50"/>
      <pc:docMkLst>
        <pc:docMk/>
      </pc:docMkLst>
      <pc:sldChg chg="delSp modSp">
        <pc:chgData name="Tamires Schloegel Kistner" userId="a2557402559c7521" providerId="Windows Live" clId="Web-{B1C8790F-1CAC-4B66-A3B5-1170729CC8C1}" dt="2023-08-29T01:03:12.364" v="48" actId="20577"/>
        <pc:sldMkLst>
          <pc:docMk/>
          <pc:sldMk cId="1372268570" sldId="364"/>
        </pc:sldMkLst>
        <pc:spChg chg="mod">
          <ac:chgData name="Tamires Schloegel Kistner" userId="a2557402559c7521" providerId="Windows Live" clId="Web-{B1C8790F-1CAC-4B66-A3B5-1170729CC8C1}" dt="2023-08-29T01:01:44.408" v="8" actId="20577"/>
          <ac:spMkLst>
            <pc:docMk/>
            <pc:sldMk cId="1372268570" sldId="364"/>
            <ac:spMk id="4" creationId="{358A50D1-AE36-43D9-909F-295044020BA0}"/>
          </ac:spMkLst>
        </pc:spChg>
        <pc:spChg chg="mod">
          <ac:chgData name="Tamires Schloegel Kistner" userId="a2557402559c7521" providerId="Windows Live" clId="Web-{B1C8790F-1CAC-4B66-A3B5-1170729CC8C1}" dt="2023-08-29T01:03:12.364" v="48" actId="20577"/>
          <ac:spMkLst>
            <pc:docMk/>
            <pc:sldMk cId="1372268570" sldId="364"/>
            <ac:spMk id="8" creationId="{3E570835-E026-4EF7-A042-1D503B380669}"/>
          </ac:spMkLst>
        </pc:spChg>
        <pc:picChg chg="del">
          <ac:chgData name="Tamires Schloegel Kistner" userId="a2557402559c7521" providerId="Windows Live" clId="Web-{B1C8790F-1CAC-4B66-A3B5-1170729CC8C1}" dt="2023-08-29T01:01:27.642" v="0"/>
          <ac:picMkLst>
            <pc:docMk/>
            <pc:sldMk cId="1372268570" sldId="364"/>
            <ac:picMk id="11" creationId="{DAAD360B-0D74-4158-9575-2CB8A6781D99}"/>
          </ac:picMkLst>
        </pc:picChg>
      </pc:sldChg>
      <pc:sldChg chg="mod modShow">
        <pc:chgData name="Tamires Schloegel Kistner" userId="a2557402559c7521" providerId="Windows Live" clId="Web-{B1C8790F-1CAC-4B66-A3B5-1170729CC8C1}" dt="2023-08-29T01:04:14.679" v="50"/>
        <pc:sldMkLst>
          <pc:docMk/>
          <pc:sldMk cId="4116640798" sldId="370"/>
        </pc:sldMkLst>
      </pc:sldChg>
      <pc:sldChg chg="delSp">
        <pc:chgData name="Tamires Schloegel Kistner" userId="a2557402559c7521" providerId="Windows Live" clId="Web-{B1C8790F-1CAC-4B66-A3B5-1170729CC8C1}" dt="2023-08-29T01:01:30.189" v="1"/>
        <pc:sldMkLst>
          <pc:docMk/>
          <pc:sldMk cId="1874813705" sldId="371"/>
        </pc:sldMkLst>
        <pc:picChg chg="del">
          <ac:chgData name="Tamires Schloegel Kistner" userId="a2557402559c7521" providerId="Windows Live" clId="Web-{B1C8790F-1CAC-4B66-A3B5-1170729CC8C1}" dt="2023-08-29T01:01:30.189" v="1"/>
          <ac:picMkLst>
            <pc:docMk/>
            <pc:sldMk cId="1874813705" sldId="371"/>
            <ac:picMk id="8" creationId="{9BFC62AC-6C48-49BA-A659-D3C196A69947}"/>
          </ac:picMkLst>
        </pc:picChg>
      </pc:sldChg>
    </pc:docChg>
  </pc:docChgLst>
  <pc:docChgLst>
    <pc:chgData name="Tamires Schloegel Kistner" userId="a2557402559c7521" providerId="Windows Live" clId="Web-{8D2C6F59-53F5-458E-A3BC-902DBC6D227C}"/>
    <pc:docChg chg="modSld">
      <pc:chgData name="Tamires Schloegel Kistner" userId="a2557402559c7521" providerId="Windows Live" clId="Web-{8D2C6F59-53F5-458E-A3BC-902DBC6D227C}" dt="2021-03-27T19:07:41.346" v="23" actId="1076"/>
      <pc:docMkLst>
        <pc:docMk/>
      </pc:docMkLst>
      <pc:sldChg chg="addSp modSp">
        <pc:chgData name="Tamires Schloegel Kistner" userId="a2557402559c7521" providerId="Windows Live" clId="Web-{8D2C6F59-53F5-458E-A3BC-902DBC6D227C}" dt="2021-03-27T19:07:41.346" v="23" actId="1076"/>
        <pc:sldMkLst>
          <pc:docMk/>
          <pc:sldMk cId="1946284802" sldId="335"/>
        </pc:sldMkLst>
        <pc:spChg chg="add mod">
          <ac:chgData name="Tamires Schloegel Kistner" userId="a2557402559c7521" providerId="Windows Live" clId="Web-{8D2C6F59-53F5-458E-A3BC-902DBC6D227C}" dt="2021-03-27T19:07:41.346" v="23" actId="1076"/>
          <ac:spMkLst>
            <pc:docMk/>
            <pc:sldMk cId="1946284802" sldId="335"/>
            <ac:spMk id="3" creationId="{FBF58433-2F32-4E5B-91B8-54285AF5E96E}"/>
          </ac:spMkLst>
        </pc:spChg>
      </pc:sldChg>
    </pc:docChg>
  </pc:docChgLst>
  <pc:docChgLst>
    <pc:chgData name="Tamires Schloegel Kistner" userId="a2557402559c7521" providerId="LiveId" clId="{7441A34D-32E2-40B0-9FE6-1C0E9820C175}"/>
    <pc:docChg chg="undo custSel addSld delSld modSld sldOrd">
      <pc:chgData name="Tamires Schloegel Kistner" userId="a2557402559c7521" providerId="LiveId" clId="{7441A34D-32E2-40B0-9FE6-1C0E9820C175}" dt="2024-09-23T00:55:47.665" v="2285"/>
      <pc:docMkLst>
        <pc:docMk/>
      </pc:docMkLst>
      <pc:sldChg chg="delSp del delDesignElem">
        <pc:chgData name="Tamires Schloegel Kistner" userId="a2557402559c7521" providerId="LiveId" clId="{7441A34D-32E2-40B0-9FE6-1C0E9820C175}" dt="2024-09-22T23:47:01.723" v="4" actId="47"/>
        <pc:sldMkLst>
          <pc:docMk/>
          <pc:sldMk cId="1808703431" sldId="258"/>
        </pc:sldMkLst>
        <pc:spChg chg="del">
          <ac:chgData name="Tamires Schloegel Kistner" userId="a2557402559c7521" providerId="LiveId" clId="{7441A34D-32E2-40B0-9FE6-1C0E9820C175}" dt="2024-09-22T23:46:47.976" v="1"/>
          <ac:spMkLst>
            <pc:docMk/>
            <pc:sldMk cId="1808703431" sldId="258"/>
            <ac:spMk id="9" creationId="{C2AD7556-C90D-4946-8E4E-1E79D5B3D2F5}"/>
          </ac:spMkLst>
        </pc:spChg>
        <pc:spChg chg="del">
          <ac:chgData name="Tamires Schloegel Kistner" userId="a2557402559c7521" providerId="LiveId" clId="{7441A34D-32E2-40B0-9FE6-1C0E9820C175}" dt="2024-09-22T23:46:47.976" v="1"/>
          <ac:spMkLst>
            <pc:docMk/>
            <pc:sldMk cId="1808703431" sldId="258"/>
            <ac:spMk id="11" creationId="{DBB0CC56-54B2-4AE0-87C5-296E78A028BA}"/>
          </ac:spMkLst>
        </pc:spChg>
      </pc:sldChg>
      <pc:sldChg chg="delSp del mod">
        <pc:chgData name="Tamires Schloegel Kistner" userId="a2557402559c7521" providerId="LiveId" clId="{7441A34D-32E2-40B0-9FE6-1C0E9820C175}" dt="2024-09-23T00:30:35.864" v="1592" actId="47"/>
        <pc:sldMkLst>
          <pc:docMk/>
          <pc:sldMk cId="1119217961" sldId="260"/>
        </pc:sldMkLst>
        <pc:picChg chg="del">
          <ac:chgData name="Tamires Schloegel Kistner" userId="a2557402559c7521" providerId="LiveId" clId="{7441A34D-32E2-40B0-9FE6-1C0E9820C175}" dt="2024-09-22T23:47:06.571" v="5" actId="478"/>
          <ac:picMkLst>
            <pc:docMk/>
            <pc:sldMk cId="1119217961" sldId="260"/>
            <ac:picMk id="249" creationId="{4D23242A-17CA-4EA1-8748-69A85F61931C}"/>
          </ac:picMkLst>
        </pc:picChg>
      </pc:sldChg>
      <pc:sldChg chg="modSp del mod">
        <pc:chgData name="Tamires Schloegel Kistner" userId="a2557402559c7521" providerId="LiveId" clId="{7441A34D-32E2-40B0-9FE6-1C0E9820C175}" dt="2024-09-22T23:56:30.530" v="102" actId="47"/>
        <pc:sldMkLst>
          <pc:docMk/>
          <pc:sldMk cId="2209734557" sldId="270"/>
        </pc:sldMkLst>
        <pc:spChg chg="mod">
          <ac:chgData name="Tamires Schloegel Kistner" userId="a2557402559c7521" providerId="LiveId" clId="{7441A34D-32E2-40B0-9FE6-1C0E9820C175}" dt="2024-09-22T23:46:48.210" v="2" actId="27636"/>
          <ac:spMkLst>
            <pc:docMk/>
            <pc:sldMk cId="2209734557" sldId="270"/>
            <ac:spMk id="13" creationId="{2045D44E-9BE6-4FA0-8C75-445CCC990A55}"/>
          </ac:spMkLst>
        </pc:spChg>
      </pc:sldChg>
      <pc:sldChg chg="delSp modSp mod">
        <pc:chgData name="Tamires Schloegel Kistner" userId="a2557402559c7521" providerId="LiveId" clId="{7441A34D-32E2-40B0-9FE6-1C0E9820C175}" dt="2024-09-23T00:02:05.003" v="149" actId="113"/>
        <pc:sldMkLst>
          <pc:docMk/>
          <pc:sldMk cId="2756701744" sldId="292"/>
        </pc:sldMkLst>
        <pc:spChg chg="mod">
          <ac:chgData name="Tamires Schloegel Kistner" userId="a2557402559c7521" providerId="LiveId" clId="{7441A34D-32E2-40B0-9FE6-1C0E9820C175}" dt="2024-09-23T00:02:05.003" v="149" actId="113"/>
          <ac:spMkLst>
            <pc:docMk/>
            <pc:sldMk cId="2756701744" sldId="292"/>
            <ac:spMk id="10" creationId="{1D889100-6B8C-4950-8B5E-A209D5A24F9D}"/>
          </ac:spMkLst>
        </pc:spChg>
        <pc:picChg chg="del">
          <ac:chgData name="Tamires Schloegel Kistner" userId="a2557402559c7521" providerId="LiveId" clId="{7441A34D-32E2-40B0-9FE6-1C0E9820C175}" dt="2024-09-22T23:55:29.579" v="94" actId="478"/>
          <ac:picMkLst>
            <pc:docMk/>
            <pc:sldMk cId="2756701744" sldId="292"/>
            <ac:picMk id="8" creationId="{3A97B8F4-1975-4EF7-8994-1A4844195F11}"/>
          </ac:picMkLst>
        </pc:picChg>
      </pc:sldChg>
      <pc:sldChg chg="delSp modSp mod">
        <pc:chgData name="Tamires Schloegel Kistner" userId="a2557402559c7521" providerId="LiveId" clId="{7441A34D-32E2-40B0-9FE6-1C0E9820C175}" dt="2024-09-23T00:02:14.244" v="153" actId="113"/>
        <pc:sldMkLst>
          <pc:docMk/>
          <pc:sldMk cId="109879641" sldId="293"/>
        </pc:sldMkLst>
        <pc:spChg chg="mod">
          <ac:chgData name="Tamires Schloegel Kistner" userId="a2557402559c7521" providerId="LiveId" clId="{7441A34D-32E2-40B0-9FE6-1C0E9820C175}" dt="2024-09-23T00:02:14.244" v="153" actId="113"/>
          <ac:spMkLst>
            <pc:docMk/>
            <pc:sldMk cId="109879641" sldId="293"/>
            <ac:spMk id="10" creationId="{7217B01D-BDC1-4EBE-B7C0-53F0149FD161}"/>
          </ac:spMkLst>
        </pc:spChg>
        <pc:picChg chg="del">
          <ac:chgData name="Tamires Schloegel Kistner" userId="a2557402559c7521" providerId="LiveId" clId="{7441A34D-32E2-40B0-9FE6-1C0E9820C175}" dt="2024-09-22T23:55:33.648" v="95" actId="478"/>
          <ac:picMkLst>
            <pc:docMk/>
            <pc:sldMk cId="109879641" sldId="293"/>
            <ac:picMk id="8" creationId="{9BFC62AC-6C48-49BA-A659-D3C196A69947}"/>
          </ac:picMkLst>
        </pc:picChg>
      </pc:sldChg>
      <pc:sldChg chg="addSp modSp add mod">
        <pc:chgData name="Tamires Schloegel Kistner" userId="a2557402559c7521" providerId="LiveId" clId="{7441A34D-32E2-40B0-9FE6-1C0E9820C175}" dt="2024-09-23T00:24:37.115" v="965" actId="1037"/>
        <pc:sldMkLst>
          <pc:docMk/>
          <pc:sldMk cId="485017602" sldId="329"/>
        </pc:sldMkLst>
        <pc:spChg chg="add mod">
          <ac:chgData name="Tamires Schloegel Kistner" userId="a2557402559c7521" providerId="LiveId" clId="{7441A34D-32E2-40B0-9FE6-1C0E9820C175}" dt="2024-09-23T00:17:28.744" v="370" actId="1076"/>
          <ac:spMkLst>
            <pc:docMk/>
            <pc:sldMk cId="485017602" sldId="329"/>
            <ac:spMk id="2" creationId="{BAA03EA6-BF11-067E-A0E9-1B0C64917B35}"/>
          </ac:spMkLst>
        </pc:spChg>
        <pc:spChg chg="add mod">
          <ac:chgData name="Tamires Schloegel Kistner" userId="a2557402559c7521" providerId="LiveId" clId="{7441A34D-32E2-40B0-9FE6-1C0E9820C175}" dt="2024-09-23T00:24:37.115" v="965" actId="1037"/>
          <ac:spMkLst>
            <pc:docMk/>
            <pc:sldMk cId="485017602" sldId="329"/>
            <ac:spMk id="3" creationId="{C6168E09-B117-9D33-64DC-1B1AEF759D89}"/>
          </ac:spMkLst>
        </pc:spChg>
        <pc:spChg chg="add mod">
          <ac:chgData name="Tamires Schloegel Kistner" userId="a2557402559c7521" providerId="LiveId" clId="{7441A34D-32E2-40B0-9FE6-1C0E9820C175}" dt="2024-09-23T00:24:37.115" v="965" actId="1037"/>
          <ac:spMkLst>
            <pc:docMk/>
            <pc:sldMk cId="485017602" sldId="329"/>
            <ac:spMk id="4" creationId="{4EF095DC-365A-A253-ECFB-E1E225368C21}"/>
          </ac:spMkLst>
        </pc:spChg>
        <pc:spChg chg="add mod">
          <ac:chgData name="Tamires Schloegel Kistner" userId="a2557402559c7521" providerId="LiveId" clId="{7441A34D-32E2-40B0-9FE6-1C0E9820C175}" dt="2024-09-23T00:24:37.115" v="965" actId="1037"/>
          <ac:spMkLst>
            <pc:docMk/>
            <pc:sldMk cId="485017602" sldId="329"/>
            <ac:spMk id="5" creationId="{AC733AF7-5E8A-E133-CA4C-99688CD6A58B}"/>
          </ac:spMkLst>
        </pc:spChg>
        <pc:spChg chg="mod">
          <ac:chgData name="Tamires Schloegel Kistner" userId="a2557402559c7521" providerId="LiveId" clId="{7441A34D-32E2-40B0-9FE6-1C0E9820C175}" dt="2024-09-23T00:24:05.219" v="888" actId="20577"/>
          <ac:spMkLst>
            <pc:docMk/>
            <pc:sldMk cId="485017602" sldId="329"/>
            <ac:spMk id="12" creationId="{654B25AA-3197-3B5E-4B5D-39EF44F3A5D3}"/>
          </ac:spMkLst>
        </pc:spChg>
      </pc:sldChg>
      <pc:sldChg chg="addSp modSp add mod">
        <pc:chgData name="Tamires Schloegel Kistner" userId="a2557402559c7521" providerId="LiveId" clId="{7441A34D-32E2-40B0-9FE6-1C0E9820C175}" dt="2024-09-23T00:30:18.677" v="1591" actId="1076"/>
        <pc:sldMkLst>
          <pc:docMk/>
          <pc:sldMk cId="1946284802" sldId="335"/>
        </pc:sldMkLst>
        <pc:spChg chg="add mod">
          <ac:chgData name="Tamires Schloegel Kistner" userId="a2557402559c7521" providerId="LiveId" clId="{7441A34D-32E2-40B0-9FE6-1C0E9820C175}" dt="2024-09-23T00:29:51.267" v="1535"/>
          <ac:spMkLst>
            <pc:docMk/>
            <pc:sldMk cId="1946284802" sldId="335"/>
            <ac:spMk id="3" creationId="{DDEDBEB1-699E-4479-D3C9-D7647B90BA78}"/>
          </ac:spMkLst>
        </pc:spChg>
        <pc:spChg chg="add mod">
          <ac:chgData name="Tamires Schloegel Kistner" userId="a2557402559c7521" providerId="LiveId" clId="{7441A34D-32E2-40B0-9FE6-1C0E9820C175}" dt="2024-09-23T00:30:18.677" v="1591" actId="1076"/>
          <ac:spMkLst>
            <pc:docMk/>
            <pc:sldMk cId="1946284802" sldId="335"/>
            <ac:spMk id="4" creationId="{347A3E41-3335-379F-DC3D-2F731E2BE8EF}"/>
          </ac:spMkLst>
        </pc:spChg>
      </pc:sldChg>
      <pc:sldChg chg="delSp modSp mod ord">
        <pc:chgData name="Tamires Schloegel Kistner" userId="a2557402559c7521" providerId="LiveId" clId="{7441A34D-32E2-40B0-9FE6-1C0E9820C175}" dt="2024-09-23T00:22:50.612" v="777"/>
        <pc:sldMkLst>
          <pc:docMk/>
          <pc:sldMk cId="2371830361" sldId="340"/>
        </pc:sldMkLst>
        <pc:spChg chg="mod">
          <ac:chgData name="Tamires Schloegel Kistner" userId="a2557402559c7521" providerId="LiveId" clId="{7441A34D-32E2-40B0-9FE6-1C0E9820C175}" dt="2024-09-23T00:00:14.824" v="118" actId="2085"/>
          <ac:spMkLst>
            <pc:docMk/>
            <pc:sldMk cId="2371830361" sldId="340"/>
            <ac:spMk id="3" creationId="{8F5E6AA2-2504-4A42-BCAB-83853633C871}"/>
          </ac:spMkLst>
        </pc:spChg>
        <pc:spChg chg="mod">
          <ac:chgData name="Tamires Schloegel Kistner" userId="a2557402559c7521" providerId="LiveId" clId="{7441A34D-32E2-40B0-9FE6-1C0E9820C175}" dt="2024-09-23T00:01:01.751" v="128" actId="113"/>
          <ac:spMkLst>
            <pc:docMk/>
            <pc:sldMk cId="2371830361" sldId="340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6:58.769" v="108" actId="478"/>
          <ac:picMkLst>
            <pc:docMk/>
            <pc:sldMk cId="2371830361" sldId="340"/>
            <ac:picMk id="11" creationId="{DAAD360B-0D74-4158-9575-2CB8A6781D99}"/>
          </ac:picMkLst>
        </pc:picChg>
      </pc:sldChg>
      <pc:sldChg chg="modSp add mod ord">
        <pc:chgData name="Tamires Schloegel Kistner" userId="a2557402559c7521" providerId="LiveId" clId="{7441A34D-32E2-40B0-9FE6-1C0E9820C175}" dt="2024-09-23T00:33:55.464" v="1621"/>
        <pc:sldMkLst>
          <pc:docMk/>
          <pc:sldMk cId="2524190604" sldId="353"/>
        </pc:sldMkLst>
        <pc:spChg chg="mod">
          <ac:chgData name="Tamires Schloegel Kistner" userId="a2557402559c7521" providerId="LiveId" clId="{7441A34D-32E2-40B0-9FE6-1C0E9820C175}" dt="2024-09-23T00:04:35.712" v="184" actId="27636"/>
          <ac:spMkLst>
            <pc:docMk/>
            <pc:sldMk cId="2524190604" sldId="353"/>
            <ac:spMk id="9" creationId="{1486DBDB-7572-4B84-A9AD-3CBAA7B23C9A}"/>
          </ac:spMkLst>
        </pc:spChg>
      </pc:sldChg>
      <pc:sldChg chg="modSp add mod">
        <pc:chgData name="Tamires Schloegel Kistner" userId="a2557402559c7521" providerId="LiveId" clId="{7441A34D-32E2-40B0-9FE6-1C0E9820C175}" dt="2024-09-23T00:06:27.692" v="213" actId="20577"/>
        <pc:sldMkLst>
          <pc:docMk/>
          <pc:sldMk cId="4129862437" sldId="356"/>
        </pc:sldMkLst>
        <pc:spChg chg="mod">
          <ac:chgData name="Tamires Schloegel Kistner" userId="a2557402559c7521" providerId="LiveId" clId="{7441A34D-32E2-40B0-9FE6-1C0E9820C175}" dt="2024-09-23T00:06:27.692" v="213" actId="20577"/>
          <ac:spMkLst>
            <pc:docMk/>
            <pc:sldMk cId="4129862437" sldId="356"/>
            <ac:spMk id="53" creationId="{E9302E8C-38F3-AAC3-6443-0A0D4026917A}"/>
          </ac:spMkLst>
        </pc:spChg>
      </pc:sldChg>
      <pc:sldChg chg="addSp delSp modSp mod">
        <pc:chgData name="Tamires Schloegel Kistner" userId="a2557402559c7521" providerId="LiveId" clId="{7441A34D-32E2-40B0-9FE6-1C0E9820C175}" dt="2024-09-23T00:00:55.066" v="126" actId="113"/>
        <pc:sldMkLst>
          <pc:docMk/>
          <pc:sldMk cId="143194404" sldId="360"/>
        </pc:sldMkLst>
        <pc:spChg chg="add del mod">
          <ac:chgData name="Tamires Schloegel Kistner" userId="a2557402559c7521" providerId="LiveId" clId="{7441A34D-32E2-40B0-9FE6-1C0E9820C175}" dt="2024-09-23T00:00:05.550" v="117" actId="2085"/>
          <ac:spMkLst>
            <pc:docMk/>
            <pc:sldMk cId="143194404" sldId="360"/>
            <ac:spMk id="3" creationId="{8F5E6AA2-2504-4A42-BCAB-83853633C871}"/>
          </ac:spMkLst>
        </pc:spChg>
        <pc:spChg chg="mod">
          <ac:chgData name="Tamires Schloegel Kistner" userId="a2557402559c7521" providerId="LiveId" clId="{7441A34D-32E2-40B0-9FE6-1C0E9820C175}" dt="2024-09-23T00:00:55.066" v="126" actId="113"/>
          <ac:spMkLst>
            <pc:docMk/>
            <pc:sldMk cId="143194404" sldId="360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7:02.374" v="109" actId="478"/>
          <ac:picMkLst>
            <pc:docMk/>
            <pc:sldMk cId="143194404" sldId="360"/>
            <ac:picMk id="11" creationId="{DAAD360B-0D74-4158-9575-2CB8A6781D99}"/>
          </ac:picMkLst>
        </pc:picChg>
      </pc:sldChg>
      <pc:sldChg chg="delSp modSp mod">
        <pc:chgData name="Tamires Schloegel Kistner" userId="a2557402559c7521" providerId="LiveId" clId="{7441A34D-32E2-40B0-9FE6-1C0E9820C175}" dt="2024-09-23T00:01:21.553" v="134" actId="207"/>
        <pc:sldMkLst>
          <pc:docMk/>
          <pc:sldMk cId="2957852297" sldId="361"/>
        </pc:sldMkLst>
        <pc:spChg chg="mod">
          <ac:chgData name="Tamires Schloegel Kistner" userId="a2557402559c7521" providerId="LiveId" clId="{7441A34D-32E2-40B0-9FE6-1C0E9820C175}" dt="2024-09-23T00:01:21.553" v="134" actId="207"/>
          <ac:spMkLst>
            <pc:docMk/>
            <pc:sldMk cId="2957852297" sldId="361"/>
            <ac:spMk id="3" creationId="{8F5E6AA2-2504-4A42-BCAB-83853633C871}"/>
          </ac:spMkLst>
        </pc:spChg>
        <pc:spChg chg="mod">
          <ac:chgData name="Tamires Schloegel Kistner" userId="a2557402559c7521" providerId="LiveId" clId="{7441A34D-32E2-40B0-9FE6-1C0E9820C175}" dt="2024-09-23T00:01:18.111" v="132" actId="113"/>
          <ac:spMkLst>
            <pc:docMk/>
            <pc:sldMk cId="2957852297" sldId="361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6:56.287" v="107" actId="478"/>
          <ac:picMkLst>
            <pc:docMk/>
            <pc:sldMk cId="2957852297" sldId="361"/>
            <ac:picMk id="11" creationId="{DAAD360B-0D74-4158-9575-2CB8A6781D99}"/>
          </ac:picMkLst>
        </pc:picChg>
      </pc:sldChg>
      <pc:sldChg chg="delSp modSp mod ord">
        <pc:chgData name="Tamires Schloegel Kistner" userId="a2557402559c7521" providerId="LiveId" clId="{7441A34D-32E2-40B0-9FE6-1C0E9820C175}" dt="2024-09-23T00:44:33.056" v="1691"/>
        <pc:sldMkLst>
          <pc:docMk/>
          <pc:sldMk cId="4289677304" sldId="362"/>
        </pc:sldMkLst>
        <pc:spChg chg="mod">
          <ac:chgData name="Tamires Schloegel Kistner" userId="a2557402559c7521" providerId="LiveId" clId="{7441A34D-32E2-40B0-9FE6-1C0E9820C175}" dt="2024-09-23T00:01:47.119" v="141" actId="2085"/>
          <ac:spMkLst>
            <pc:docMk/>
            <pc:sldMk cId="4289677304" sldId="362"/>
            <ac:spMk id="3" creationId="{8F5E6AA2-2504-4A42-BCAB-83853633C871}"/>
          </ac:spMkLst>
        </pc:spChg>
        <pc:spChg chg="mod">
          <ac:chgData name="Tamires Schloegel Kistner" userId="a2557402559c7521" providerId="LiveId" clId="{7441A34D-32E2-40B0-9FE6-1C0E9820C175}" dt="2024-09-23T00:01:53.961" v="145" actId="207"/>
          <ac:spMkLst>
            <pc:docMk/>
            <pc:sldMk cId="4289677304" sldId="362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5:25.987" v="93" actId="478"/>
          <ac:picMkLst>
            <pc:docMk/>
            <pc:sldMk cId="4289677304" sldId="362"/>
            <ac:picMk id="11" creationId="{DAAD360B-0D74-4158-9575-2CB8A6781D99}"/>
          </ac:picMkLst>
        </pc:picChg>
      </pc:sldChg>
      <pc:sldChg chg="modSp mod">
        <pc:chgData name="Tamires Schloegel Kistner" userId="a2557402559c7521" providerId="LiveId" clId="{7441A34D-32E2-40B0-9FE6-1C0E9820C175}" dt="2024-09-23T00:02:31.941" v="159" actId="108"/>
        <pc:sldMkLst>
          <pc:docMk/>
          <pc:sldMk cId="1372268570" sldId="364"/>
        </pc:sldMkLst>
        <pc:spChg chg="mod">
          <ac:chgData name="Tamires Schloegel Kistner" userId="a2557402559c7521" providerId="LiveId" clId="{7441A34D-32E2-40B0-9FE6-1C0E9820C175}" dt="2024-09-23T00:02:31.941" v="159" actId="108"/>
          <ac:spMkLst>
            <pc:docMk/>
            <pc:sldMk cId="1372268570" sldId="364"/>
            <ac:spMk id="9" creationId="{1486DBDB-7572-4B84-A9AD-3CBAA7B23C9A}"/>
          </ac:spMkLst>
        </pc:spChg>
      </pc:sldChg>
      <pc:sldChg chg="delSp modSp mod">
        <pc:chgData name="Tamires Schloegel Kistner" userId="a2557402559c7521" providerId="LiveId" clId="{7441A34D-32E2-40B0-9FE6-1C0E9820C175}" dt="2024-09-23T00:33:21.651" v="1617" actId="2085"/>
        <pc:sldMkLst>
          <pc:docMk/>
          <pc:sldMk cId="3805556728" sldId="365"/>
        </pc:sldMkLst>
        <pc:spChg chg="mod">
          <ac:chgData name="Tamires Schloegel Kistner" userId="a2557402559c7521" providerId="LiveId" clId="{7441A34D-32E2-40B0-9FE6-1C0E9820C175}" dt="2024-09-23T00:33:21.651" v="1617" actId="2085"/>
          <ac:spMkLst>
            <pc:docMk/>
            <pc:sldMk cId="3805556728" sldId="365"/>
            <ac:spMk id="4" creationId="{358A50D1-AE36-43D9-909F-295044020BA0}"/>
          </ac:spMkLst>
        </pc:spChg>
        <pc:spChg chg="mod">
          <ac:chgData name="Tamires Schloegel Kistner" userId="a2557402559c7521" providerId="LiveId" clId="{7441A34D-32E2-40B0-9FE6-1C0E9820C175}" dt="2024-09-23T00:33:18.982" v="1616" actId="108"/>
          <ac:spMkLst>
            <pc:docMk/>
            <pc:sldMk cId="3805556728" sldId="365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5:51.854" v="97" actId="478"/>
          <ac:picMkLst>
            <pc:docMk/>
            <pc:sldMk cId="3805556728" sldId="365"/>
            <ac:picMk id="11" creationId="{DAAD360B-0D74-4158-9575-2CB8A6781D99}"/>
          </ac:picMkLst>
        </pc:picChg>
      </pc:sldChg>
      <pc:sldChg chg="delSp modSp mod">
        <pc:chgData name="Tamires Schloegel Kistner" userId="a2557402559c7521" providerId="LiveId" clId="{7441A34D-32E2-40B0-9FE6-1C0E9820C175}" dt="2024-09-23T00:02:55.225" v="164" actId="2085"/>
        <pc:sldMkLst>
          <pc:docMk/>
          <pc:sldMk cId="65207486" sldId="366"/>
        </pc:sldMkLst>
        <pc:spChg chg="mod">
          <ac:chgData name="Tamires Schloegel Kistner" userId="a2557402559c7521" providerId="LiveId" clId="{7441A34D-32E2-40B0-9FE6-1C0E9820C175}" dt="2024-09-23T00:02:55.225" v="164" actId="2085"/>
          <ac:spMkLst>
            <pc:docMk/>
            <pc:sldMk cId="65207486" sldId="366"/>
            <ac:spMk id="4" creationId="{358A50D1-AE36-43D9-909F-295044020BA0}"/>
          </ac:spMkLst>
        </pc:spChg>
        <pc:spChg chg="mod">
          <ac:chgData name="Tamires Schloegel Kistner" userId="a2557402559c7521" providerId="LiveId" clId="{7441A34D-32E2-40B0-9FE6-1C0E9820C175}" dt="2024-09-23T00:02:52.662" v="163" actId="108"/>
          <ac:spMkLst>
            <pc:docMk/>
            <pc:sldMk cId="65207486" sldId="366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6:42.339" v="106" actId="478"/>
          <ac:picMkLst>
            <pc:docMk/>
            <pc:sldMk cId="65207486" sldId="366"/>
            <ac:picMk id="11" creationId="{DAAD360B-0D74-4158-9575-2CB8A6781D99}"/>
          </ac:picMkLst>
        </pc:picChg>
      </pc:sldChg>
      <pc:sldChg chg="modSp add mod">
        <pc:chgData name="Tamires Schloegel Kistner" userId="a2557402559c7521" providerId="LiveId" clId="{7441A34D-32E2-40B0-9FE6-1C0E9820C175}" dt="2024-09-23T00:35:33.302" v="1645" actId="20577"/>
        <pc:sldMkLst>
          <pc:docMk/>
          <pc:sldMk cId="1283896666" sldId="368"/>
        </pc:sldMkLst>
        <pc:spChg chg="mod">
          <ac:chgData name="Tamires Schloegel Kistner" userId="a2557402559c7521" providerId="LiveId" clId="{7441A34D-32E2-40B0-9FE6-1C0E9820C175}" dt="2024-09-23T00:35:33.302" v="1645" actId="20577"/>
          <ac:spMkLst>
            <pc:docMk/>
            <pc:sldMk cId="1283896666" sldId="368"/>
            <ac:spMk id="9" creationId="{1486DBDB-7572-4B84-A9AD-3CBAA7B23C9A}"/>
          </ac:spMkLst>
        </pc:spChg>
      </pc:sldChg>
      <pc:sldChg chg="delSp modSp del mod">
        <pc:chgData name="Tamires Schloegel Kistner" userId="a2557402559c7521" providerId="LiveId" clId="{7441A34D-32E2-40B0-9FE6-1C0E9820C175}" dt="2024-09-23T00:34:29.934" v="1622" actId="2696"/>
        <pc:sldMkLst>
          <pc:docMk/>
          <pc:sldMk cId="3897544139" sldId="368"/>
        </pc:sldMkLst>
        <pc:spChg chg="mod">
          <ac:chgData name="Tamires Schloegel Kistner" userId="a2557402559c7521" providerId="LiveId" clId="{7441A34D-32E2-40B0-9FE6-1C0E9820C175}" dt="2024-09-23T00:03:02.751" v="167" actId="2085"/>
          <ac:spMkLst>
            <pc:docMk/>
            <pc:sldMk cId="3897544139" sldId="368"/>
            <ac:spMk id="4" creationId="{358A50D1-AE36-43D9-909F-295044020BA0}"/>
          </ac:spMkLst>
        </pc:spChg>
        <pc:spChg chg="mod">
          <ac:chgData name="Tamires Schloegel Kistner" userId="a2557402559c7521" providerId="LiveId" clId="{7441A34D-32E2-40B0-9FE6-1C0E9820C175}" dt="2024-09-23T00:03:00.203" v="166" actId="27636"/>
          <ac:spMkLst>
            <pc:docMk/>
            <pc:sldMk cId="3897544139" sldId="368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6:38.941" v="105" actId="478"/>
          <ac:picMkLst>
            <pc:docMk/>
            <pc:sldMk cId="3897544139" sldId="368"/>
            <ac:picMk id="11" creationId="{DAAD360B-0D74-4158-9575-2CB8A6781D99}"/>
          </ac:picMkLst>
        </pc:picChg>
      </pc:sldChg>
      <pc:sldChg chg="delSp modSp mod delAnim modAnim">
        <pc:chgData name="Tamires Schloegel Kistner" userId="a2557402559c7521" providerId="LiveId" clId="{7441A34D-32E2-40B0-9FE6-1C0E9820C175}" dt="2024-09-23T00:04:23.747" v="182"/>
        <pc:sldMkLst>
          <pc:docMk/>
          <pc:sldMk cId="1571131134" sldId="369"/>
        </pc:sldMkLst>
        <pc:spChg chg="del mod">
          <ac:chgData name="Tamires Schloegel Kistner" userId="a2557402559c7521" providerId="LiveId" clId="{7441A34D-32E2-40B0-9FE6-1C0E9820C175}" dt="2024-09-23T00:04:08.068" v="179" actId="478"/>
          <ac:spMkLst>
            <pc:docMk/>
            <pc:sldMk cId="1571131134" sldId="369"/>
            <ac:spMk id="4" creationId="{358A50D1-AE36-43D9-909F-295044020BA0}"/>
          </ac:spMkLst>
        </pc:spChg>
        <pc:spChg chg="mod">
          <ac:chgData name="Tamires Schloegel Kistner" userId="a2557402559c7521" providerId="LiveId" clId="{7441A34D-32E2-40B0-9FE6-1C0E9820C175}" dt="2024-09-23T00:04:13.438" v="180" actId="2085"/>
          <ac:spMkLst>
            <pc:docMk/>
            <pc:sldMk cId="1571131134" sldId="369"/>
            <ac:spMk id="7" creationId="{451DF556-B7D3-4D7C-B9C6-9665F36BE205}"/>
          </ac:spMkLst>
        </pc:spChg>
        <pc:spChg chg="mod">
          <ac:chgData name="Tamires Schloegel Kistner" userId="a2557402559c7521" providerId="LiveId" clId="{7441A34D-32E2-40B0-9FE6-1C0E9820C175}" dt="2024-09-23T00:03:15.541" v="170" actId="108"/>
          <ac:spMkLst>
            <pc:docMk/>
            <pc:sldMk cId="1571131134" sldId="369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6:33.435" v="103" actId="478"/>
          <ac:picMkLst>
            <pc:docMk/>
            <pc:sldMk cId="1571131134" sldId="369"/>
            <ac:picMk id="11" creationId="{DAAD360B-0D74-4158-9575-2CB8A6781D99}"/>
          </ac:picMkLst>
        </pc:picChg>
      </pc:sldChg>
      <pc:sldChg chg="delSp modSp mod">
        <pc:chgData name="Tamires Schloegel Kistner" userId="a2557402559c7521" providerId="LiveId" clId="{7441A34D-32E2-40B0-9FE6-1C0E9820C175}" dt="2024-09-23T00:02:48.899" v="162" actId="2085"/>
        <pc:sldMkLst>
          <pc:docMk/>
          <pc:sldMk cId="4116640798" sldId="370"/>
        </pc:sldMkLst>
        <pc:spChg chg="mod">
          <ac:chgData name="Tamires Schloegel Kistner" userId="a2557402559c7521" providerId="LiveId" clId="{7441A34D-32E2-40B0-9FE6-1C0E9820C175}" dt="2024-09-23T00:02:47.019" v="161" actId="2085"/>
          <ac:spMkLst>
            <pc:docMk/>
            <pc:sldMk cId="4116640798" sldId="370"/>
            <ac:spMk id="4" creationId="{358A50D1-AE36-43D9-909F-295044020BA0}"/>
          </ac:spMkLst>
        </pc:spChg>
        <pc:spChg chg="mod">
          <ac:chgData name="Tamires Schloegel Kistner" userId="a2557402559c7521" providerId="LiveId" clId="{7441A34D-32E2-40B0-9FE6-1C0E9820C175}" dt="2024-09-23T00:02:38.469" v="160" actId="108"/>
          <ac:spMkLst>
            <pc:docMk/>
            <pc:sldMk cId="4116640798" sldId="370"/>
            <ac:spMk id="9" creationId="{1486DBDB-7572-4B84-A9AD-3CBAA7B23C9A}"/>
          </ac:spMkLst>
        </pc:spChg>
        <pc:spChg chg="mod">
          <ac:chgData name="Tamires Schloegel Kistner" userId="a2557402559c7521" providerId="LiveId" clId="{7441A34D-32E2-40B0-9FE6-1C0E9820C175}" dt="2024-09-23T00:02:48.899" v="162" actId="2085"/>
          <ac:spMkLst>
            <pc:docMk/>
            <pc:sldMk cId="4116640798" sldId="370"/>
            <ac:spMk id="12" creationId="{B7C7F72A-A100-44C8-A3CD-EB7D1BBF893F}"/>
          </ac:spMkLst>
        </pc:spChg>
        <pc:picChg chg="del">
          <ac:chgData name="Tamires Schloegel Kistner" userId="a2557402559c7521" providerId="LiveId" clId="{7441A34D-32E2-40B0-9FE6-1C0E9820C175}" dt="2024-09-22T23:55:44.304" v="96" actId="478"/>
          <ac:picMkLst>
            <pc:docMk/>
            <pc:sldMk cId="4116640798" sldId="370"/>
            <ac:picMk id="11" creationId="{DAAD360B-0D74-4158-9575-2CB8A6781D99}"/>
          </ac:picMkLst>
        </pc:picChg>
      </pc:sldChg>
      <pc:sldChg chg="modSp mod">
        <pc:chgData name="Tamires Schloegel Kistner" userId="a2557402559c7521" providerId="LiveId" clId="{7441A34D-32E2-40B0-9FE6-1C0E9820C175}" dt="2024-09-23T00:02:27.670" v="158" actId="2085"/>
        <pc:sldMkLst>
          <pc:docMk/>
          <pc:sldMk cId="1874813705" sldId="371"/>
        </pc:sldMkLst>
        <pc:spChg chg="mod">
          <ac:chgData name="Tamires Schloegel Kistner" userId="a2557402559c7521" providerId="LiveId" clId="{7441A34D-32E2-40B0-9FE6-1C0E9820C175}" dt="2024-09-23T00:02:27.670" v="158" actId="2085"/>
          <ac:spMkLst>
            <pc:docMk/>
            <pc:sldMk cId="1874813705" sldId="371"/>
            <ac:spMk id="9" creationId="{5974508F-DA7A-47B8-AFB7-B3045D6FD779}"/>
          </ac:spMkLst>
        </pc:spChg>
        <pc:spChg chg="mod">
          <ac:chgData name="Tamires Schloegel Kistner" userId="a2557402559c7521" providerId="LiveId" clId="{7441A34D-32E2-40B0-9FE6-1C0E9820C175}" dt="2024-09-23T00:02:24.715" v="157" actId="113"/>
          <ac:spMkLst>
            <pc:docMk/>
            <pc:sldMk cId="1874813705" sldId="371"/>
            <ac:spMk id="10" creationId="{7217B01D-BDC1-4EBE-B7C0-53F0149FD161}"/>
          </ac:spMkLst>
        </pc:spChg>
      </pc:sldChg>
      <pc:sldChg chg="delSp modSp del mod">
        <pc:chgData name="Tamires Schloegel Kistner" userId="a2557402559c7521" providerId="LiveId" clId="{7441A34D-32E2-40B0-9FE6-1C0E9820C175}" dt="2024-09-23T00:34:29.934" v="1622" actId="2696"/>
        <pc:sldMkLst>
          <pc:docMk/>
          <pc:sldMk cId="722798778" sldId="372"/>
        </pc:sldMkLst>
        <pc:spChg chg="mod">
          <ac:chgData name="Tamires Schloegel Kistner" userId="a2557402559c7521" providerId="LiveId" clId="{7441A34D-32E2-40B0-9FE6-1C0E9820C175}" dt="2024-09-23T00:03:10.311" v="169" actId="2085"/>
          <ac:spMkLst>
            <pc:docMk/>
            <pc:sldMk cId="722798778" sldId="372"/>
            <ac:spMk id="4" creationId="{358A50D1-AE36-43D9-909F-295044020BA0}"/>
          </ac:spMkLst>
        </pc:spChg>
        <pc:spChg chg="mod">
          <ac:chgData name="Tamires Schloegel Kistner" userId="a2557402559c7521" providerId="LiveId" clId="{7441A34D-32E2-40B0-9FE6-1C0E9820C175}" dt="2024-09-23T00:03:07.498" v="168" actId="108"/>
          <ac:spMkLst>
            <pc:docMk/>
            <pc:sldMk cId="722798778" sldId="372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6:36.472" v="104" actId="478"/>
          <ac:picMkLst>
            <pc:docMk/>
            <pc:sldMk cId="722798778" sldId="372"/>
            <ac:picMk id="11" creationId="{DAAD360B-0D74-4158-9575-2CB8A6781D99}"/>
          </ac:picMkLst>
        </pc:picChg>
      </pc:sldChg>
      <pc:sldChg chg="modSp add del mod">
        <pc:chgData name="Tamires Schloegel Kistner" userId="a2557402559c7521" providerId="LiveId" clId="{7441A34D-32E2-40B0-9FE6-1C0E9820C175}" dt="2024-09-23T00:42:45.119" v="1656" actId="47"/>
        <pc:sldMkLst>
          <pc:docMk/>
          <pc:sldMk cId="1581974656" sldId="372"/>
        </pc:sldMkLst>
        <pc:spChg chg="mod">
          <ac:chgData name="Tamires Schloegel Kistner" userId="a2557402559c7521" providerId="LiveId" clId="{7441A34D-32E2-40B0-9FE6-1C0E9820C175}" dt="2024-09-23T00:35:37.575" v="1648" actId="20577"/>
          <ac:spMkLst>
            <pc:docMk/>
            <pc:sldMk cId="1581974656" sldId="372"/>
            <ac:spMk id="9" creationId="{1486DBDB-7572-4B84-A9AD-3CBAA7B23C9A}"/>
          </ac:spMkLst>
        </pc:spChg>
      </pc:sldChg>
      <pc:sldChg chg="delSp modSp del mod">
        <pc:chgData name="Tamires Schloegel Kistner" userId="a2557402559c7521" providerId="LiveId" clId="{7441A34D-32E2-40B0-9FE6-1C0E9820C175}" dt="2024-09-23T00:29:34.737" v="1534" actId="47"/>
        <pc:sldMkLst>
          <pc:docMk/>
          <pc:sldMk cId="2669702319" sldId="373"/>
        </pc:sldMkLst>
        <pc:spChg chg="mod">
          <ac:chgData name="Tamires Schloegel Kistner" userId="a2557402559c7521" providerId="LiveId" clId="{7441A34D-32E2-40B0-9FE6-1C0E9820C175}" dt="2024-09-23T00:01:36.846" v="140" actId="2085"/>
          <ac:spMkLst>
            <pc:docMk/>
            <pc:sldMk cId="2669702319" sldId="373"/>
            <ac:spMk id="3" creationId="{8F5E6AA2-2504-4A42-BCAB-83853633C871}"/>
          </ac:spMkLst>
        </pc:spChg>
        <pc:spChg chg="mod">
          <ac:chgData name="Tamires Schloegel Kistner" userId="a2557402559c7521" providerId="LiveId" clId="{7441A34D-32E2-40B0-9FE6-1C0E9820C175}" dt="2024-09-23T00:01:32.631" v="139" actId="113"/>
          <ac:spMkLst>
            <pc:docMk/>
            <pc:sldMk cId="2669702319" sldId="373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5:20.009" v="92" actId="478"/>
          <ac:picMkLst>
            <pc:docMk/>
            <pc:sldMk cId="2669702319" sldId="373"/>
            <ac:picMk id="11" creationId="{DAAD360B-0D74-4158-9575-2CB8A6781D99}"/>
          </ac:picMkLst>
        </pc:picChg>
      </pc:sldChg>
      <pc:sldChg chg="delSp modSp mod">
        <pc:chgData name="Tamires Schloegel Kistner" userId="a2557402559c7521" providerId="LiveId" clId="{7441A34D-32E2-40B0-9FE6-1C0E9820C175}" dt="2024-09-23T00:00:37.302" v="122" actId="113"/>
        <pc:sldMkLst>
          <pc:docMk/>
          <pc:sldMk cId="3208981892" sldId="374"/>
        </pc:sldMkLst>
        <pc:spChg chg="mod">
          <ac:chgData name="Tamires Schloegel Kistner" userId="a2557402559c7521" providerId="LiveId" clId="{7441A34D-32E2-40B0-9FE6-1C0E9820C175}" dt="2024-09-23T00:00:37.302" v="122" actId="113"/>
          <ac:spMkLst>
            <pc:docMk/>
            <pc:sldMk cId="3208981892" sldId="374"/>
            <ac:spMk id="9" creationId="{1486DBDB-7572-4B84-A9AD-3CBAA7B23C9A}"/>
          </ac:spMkLst>
        </pc:spChg>
        <pc:picChg chg="del">
          <ac:chgData name="Tamires Schloegel Kistner" userId="a2557402559c7521" providerId="LiveId" clId="{7441A34D-32E2-40B0-9FE6-1C0E9820C175}" dt="2024-09-22T23:56:04.675" v="98" actId="478"/>
          <ac:picMkLst>
            <pc:docMk/>
            <pc:sldMk cId="3208981892" sldId="374"/>
            <ac:picMk id="1026" creationId="{CFED30AA-237B-4D51-9828-161D21F75352}"/>
          </ac:picMkLst>
        </pc:picChg>
      </pc:sldChg>
      <pc:sldChg chg="del">
        <pc:chgData name="Tamires Schloegel Kistner" userId="a2557402559c7521" providerId="LiveId" clId="{7441A34D-32E2-40B0-9FE6-1C0E9820C175}" dt="2024-09-22T23:52:53.303" v="7" actId="47"/>
        <pc:sldMkLst>
          <pc:docMk/>
          <pc:sldMk cId="1411657330" sldId="375"/>
        </pc:sldMkLst>
      </pc:sldChg>
      <pc:sldChg chg="add setBg">
        <pc:chgData name="Tamires Schloegel Kistner" userId="a2557402559c7521" providerId="LiveId" clId="{7441A34D-32E2-40B0-9FE6-1C0E9820C175}" dt="2024-09-22T23:46:58.786" v="3"/>
        <pc:sldMkLst>
          <pc:docMk/>
          <pc:sldMk cId="24583821" sldId="376"/>
        </pc:sldMkLst>
      </pc:sldChg>
      <pc:sldChg chg="modSp add">
        <pc:chgData name="Tamires Schloegel Kistner" userId="a2557402559c7521" providerId="LiveId" clId="{7441A34D-32E2-40B0-9FE6-1C0E9820C175}" dt="2024-09-23T00:35:47.402" v="1655" actId="20577"/>
        <pc:sldMkLst>
          <pc:docMk/>
          <pc:sldMk cId="3144648413" sldId="377"/>
        </pc:sldMkLst>
        <pc:graphicFrameChg chg="mod">
          <ac:chgData name="Tamires Schloegel Kistner" userId="a2557402559c7521" providerId="LiveId" clId="{7441A34D-32E2-40B0-9FE6-1C0E9820C175}" dt="2024-09-23T00:35:47.402" v="1655" actId="20577"/>
          <ac:graphicFrameMkLst>
            <pc:docMk/>
            <pc:sldMk cId="3144648413" sldId="377"/>
            <ac:graphicFrameMk id="63" creationId="{DC283E8D-4C46-5A82-2D2E-1E588EC11B73}"/>
          </ac:graphicFrameMkLst>
        </pc:graphicFrameChg>
      </pc:sldChg>
      <pc:sldChg chg="delSp add mod ord delAnim modAnim">
        <pc:chgData name="Tamires Schloegel Kistner" userId="a2557402559c7521" providerId="LiveId" clId="{7441A34D-32E2-40B0-9FE6-1C0E9820C175}" dt="2024-09-23T00:04:02.534" v="178"/>
        <pc:sldMkLst>
          <pc:docMk/>
          <pc:sldMk cId="386530277" sldId="378"/>
        </pc:sldMkLst>
        <pc:spChg chg="del">
          <ac:chgData name="Tamires Schloegel Kistner" userId="a2557402559c7521" providerId="LiveId" clId="{7441A34D-32E2-40B0-9FE6-1C0E9820C175}" dt="2024-09-23T00:03:34.728" v="173" actId="478"/>
          <ac:spMkLst>
            <pc:docMk/>
            <pc:sldMk cId="386530277" sldId="378"/>
            <ac:spMk id="7" creationId="{451DF556-B7D3-4D7C-B9C6-9665F36BE205}"/>
          </ac:spMkLst>
        </pc:spChg>
        <pc:picChg chg="del">
          <ac:chgData name="Tamires Schloegel Kistner" userId="a2557402559c7521" providerId="LiveId" clId="{7441A34D-32E2-40B0-9FE6-1C0E9820C175}" dt="2024-09-23T00:03:37.500" v="174" actId="478"/>
          <ac:picMkLst>
            <pc:docMk/>
            <pc:sldMk cId="386530277" sldId="378"/>
            <ac:picMk id="5" creationId="{D76611C1-E9B8-4C9A-8B5F-318A0ED9E70A}"/>
          </ac:picMkLst>
        </pc:picChg>
        <pc:picChg chg="del">
          <ac:chgData name="Tamires Schloegel Kistner" userId="a2557402559c7521" providerId="LiveId" clId="{7441A34D-32E2-40B0-9FE6-1C0E9820C175}" dt="2024-09-23T00:03:38.849" v="175" actId="478"/>
          <ac:picMkLst>
            <pc:docMk/>
            <pc:sldMk cId="386530277" sldId="378"/>
            <ac:picMk id="10" creationId="{D9D41980-5461-4E98-A8E9-B7089144F4A9}"/>
          </ac:picMkLst>
        </pc:picChg>
      </pc:sldChg>
      <pc:sldChg chg="add">
        <pc:chgData name="Tamires Schloegel Kistner" userId="a2557402559c7521" providerId="LiveId" clId="{7441A34D-32E2-40B0-9FE6-1C0E9820C175}" dt="2024-09-23T00:05:17.437" v="185"/>
        <pc:sldMkLst>
          <pc:docMk/>
          <pc:sldMk cId="1480359502" sldId="379"/>
        </pc:sldMkLst>
      </pc:sldChg>
      <pc:sldChg chg="delSp modSp add mod">
        <pc:chgData name="Tamires Schloegel Kistner" userId="a2557402559c7521" providerId="LiveId" clId="{7441A34D-32E2-40B0-9FE6-1C0E9820C175}" dt="2024-09-23T00:44:07.590" v="1689" actId="20577"/>
        <pc:sldMkLst>
          <pc:docMk/>
          <pc:sldMk cId="1854657161" sldId="380"/>
        </pc:sldMkLst>
        <pc:spChg chg="del">
          <ac:chgData name="Tamires Schloegel Kistner" userId="a2557402559c7521" providerId="LiveId" clId="{7441A34D-32E2-40B0-9FE6-1C0E9820C175}" dt="2024-09-23T00:24:25.495" v="889" actId="478"/>
          <ac:spMkLst>
            <pc:docMk/>
            <pc:sldMk cId="1854657161" sldId="380"/>
            <ac:spMk id="3" creationId="{C6168E09-B117-9D33-64DC-1B1AEF759D89}"/>
          </ac:spMkLst>
        </pc:spChg>
        <pc:spChg chg="del">
          <ac:chgData name="Tamires Schloegel Kistner" userId="a2557402559c7521" providerId="LiveId" clId="{7441A34D-32E2-40B0-9FE6-1C0E9820C175}" dt="2024-09-23T00:24:27.045" v="890" actId="478"/>
          <ac:spMkLst>
            <pc:docMk/>
            <pc:sldMk cId="1854657161" sldId="380"/>
            <ac:spMk id="4" creationId="{4EF095DC-365A-A253-ECFB-E1E225368C21}"/>
          </ac:spMkLst>
        </pc:spChg>
        <pc:spChg chg="del">
          <ac:chgData name="Tamires Schloegel Kistner" userId="a2557402559c7521" providerId="LiveId" clId="{7441A34D-32E2-40B0-9FE6-1C0E9820C175}" dt="2024-09-23T00:24:25.495" v="889" actId="478"/>
          <ac:spMkLst>
            <pc:docMk/>
            <pc:sldMk cId="1854657161" sldId="380"/>
            <ac:spMk id="5" creationId="{AC733AF7-5E8A-E133-CA4C-99688CD6A58B}"/>
          </ac:spMkLst>
        </pc:spChg>
        <pc:spChg chg="mod">
          <ac:chgData name="Tamires Schloegel Kistner" userId="a2557402559c7521" providerId="LiveId" clId="{7441A34D-32E2-40B0-9FE6-1C0E9820C175}" dt="2024-09-23T00:44:07.590" v="1689" actId="20577"/>
          <ac:spMkLst>
            <pc:docMk/>
            <pc:sldMk cId="1854657161" sldId="380"/>
            <ac:spMk id="12" creationId="{654B25AA-3197-3B5E-4B5D-39EF44F3A5D3}"/>
          </ac:spMkLst>
        </pc:spChg>
      </pc:sldChg>
      <pc:sldChg chg="add del">
        <pc:chgData name="Tamires Schloegel Kistner" userId="a2557402559c7521" providerId="LiveId" clId="{7441A34D-32E2-40B0-9FE6-1C0E9820C175}" dt="2024-09-23T00:43:00.528" v="1658" actId="47"/>
        <pc:sldMkLst>
          <pc:docMk/>
          <pc:sldMk cId="1667854665" sldId="381"/>
        </pc:sldMkLst>
      </pc:sldChg>
      <pc:sldChg chg="addSp modSp add mod">
        <pc:chgData name="Tamires Schloegel Kistner" userId="a2557402559c7521" providerId="LiveId" clId="{7441A34D-32E2-40B0-9FE6-1C0E9820C175}" dt="2024-09-23T00:55:05.701" v="2284" actId="20577"/>
        <pc:sldMkLst>
          <pc:docMk/>
          <pc:sldMk cId="4111602101" sldId="381"/>
        </pc:sldMkLst>
        <pc:spChg chg="add mod">
          <ac:chgData name="Tamires Schloegel Kistner" userId="a2557402559c7521" providerId="LiveId" clId="{7441A34D-32E2-40B0-9FE6-1C0E9820C175}" dt="2024-09-23T00:54:20.924" v="2212" actId="1076"/>
          <ac:spMkLst>
            <pc:docMk/>
            <pc:sldMk cId="4111602101" sldId="381"/>
            <ac:spMk id="3" creationId="{AD0EA33D-2B38-052C-B911-5810B30961F4}"/>
          </ac:spMkLst>
        </pc:spChg>
        <pc:spChg chg="add mod">
          <ac:chgData name="Tamires Schloegel Kistner" userId="a2557402559c7521" providerId="LiveId" clId="{7441A34D-32E2-40B0-9FE6-1C0E9820C175}" dt="2024-09-23T00:54:20.924" v="2212" actId="1076"/>
          <ac:spMkLst>
            <pc:docMk/>
            <pc:sldMk cId="4111602101" sldId="381"/>
            <ac:spMk id="4" creationId="{653B81EB-2066-9223-DF58-5AB6F9245C80}"/>
          </ac:spMkLst>
        </pc:spChg>
        <pc:spChg chg="add">
          <ac:chgData name="Tamires Schloegel Kistner" userId="a2557402559c7521" providerId="LiveId" clId="{7441A34D-32E2-40B0-9FE6-1C0E9820C175}" dt="2024-09-23T00:50:17.351" v="2102" actId="11529"/>
          <ac:spMkLst>
            <pc:docMk/>
            <pc:sldMk cId="4111602101" sldId="381"/>
            <ac:spMk id="5" creationId="{156420FA-A69C-0CF5-E70B-EC1006179001}"/>
          </ac:spMkLst>
        </pc:spChg>
        <pc:spChg chg="add mod">
          <ac:chgData name="Tamires Schloegel Kistner" userId="a2557402559c7521" providerId="LiveId" clId="{7441A34D-32E2-40B0-9FE6-1C0E9820C175}" dt="2024-09-23T00:51:16.354" v="2131" actId="1076"/>
          <ac:spMkLst>
            <pc:docMk/>
            <pc:sldMk cId="4111602101" sldId="381"/>
            <ac:spMk id="6" creationId="{BC302060-BCED-3D76-791B-CAA3675B9CD7}"/>
          </ac:spMkLst>
        </pc:spChg>
        <pc:spChg chg="add mod">
          <ac:chgData name="Tamires Schloegel Kistner" userId="a2557402559c7521" providerId="LiveId" clId="{7441A34D-32E2-40B0-9FE6-1C0E9820C175}" dt="2024-09-23T00:51:13.898" v="2130" actId="1076"/>
          <ac:spMkLst>
            <pc:docMk/>
            <pc:sldMk cId="4111602101" sldId="381"/>
            <ac:spMk id="7" creationId="{1667DD96-2FDB-0048-7519-A51779D91360}"/>
          </ac:spMkLst>
        </pc:spChg>
        <pc:spChg chg="mod">
          <ac:chgData name="Tamires Schloegel Kistner" userId="a2557402559c7521" providerId="LiveId" clId="{7441A34D-32E2-40B0-9FE6-1C0E9820C175}" dt="2024-09-23T00:55:05.701" v="2284" actId="20577"/>
          <ac:spMkLst>
            <pc:docMk/>
            <pc:sldMk cId="4111602101" sldId="381"/>
            <ac:spMk id="12" creationId="{654B25AA-3197-3B5E-4B5D-39EF44F3A5D3}"/>
          </ac:spMkLst>
        </pc:spChg>
      </pc:sldChg>
      <pc:sldChg chg="add">
        <pc:chgData name="Tamires Schloegel Kistner" userId="a2557402559c7521" providerId="LiveId" clId="{7441A34D-32E2-40B0-9FE6-1C0E9820C175}" dt="2024-09-23T00:55:47.665" v="2285"/>
        <pc:sldMkLst>
          <pc:docMk/>
          <pc:sldMk cId="523209800" sldId="382"/>
        </pc:sldMkLst>
      </pc:sldChg>
    </pc:docChg>
  </pc:docChgLst>
  <pc:docChgLst>
    <pc:chgData name="Tamires Schloegel Kistner" userId="a2557402559c7521" providerId="Windows Live" clId="Web-{D9D54EE4-AA77-4C6E-AB92-E98D57430820}"/>
    <pc:docChg chg="modSld">
      <pc:chgData name="Tamires Schloegel Kistner" userId="a2557402559c7521" providerId="Windows Live" clId="Web-{D9D54EE4-AA77-4C6E-AB92-E98D57430820}" dt="2022-02-21T02:50:27.463" v="3" actId="1076"/>
      <pc:docMkLst>
        <pc:docMk/>
      </pc:docMkLst>
      <pc:sldChg chg="addSp modSp">
        <pc:chgData name="Tamires Schloegel Kistner" userId="a2557402559c7521" providerId="Windows Live" clId="Web-{D9D54EE4-AA77-4C6E-AB92-E98D57430820}" dt="2022-02-21T02:50:27.463" v="3" actId="1076"/>
        <pc:sldMkLst>
          <pc:docMk/>
          <pc:sldMk cId="65207486" sldId="366"/>
        </pc:sldMkLst>
        <pc:spChg chg="mod">
          <ac:chgData name="Tamires Schloegel Kistner" userId="a2557402559c7521" providerId="Windows Live" clId="Web-{D9D54EE4-AA77-4C6E-AB92-E98D57430820}" dt="2022-02-21T02:50:24.385" v="2" actId="20577"/>
          <ac:spMkLst>
            <pc:docMk/>
            <pc:sldMk cId="65207486" sldId="366"/>
            <ac:spMk id="4" creationId="{358A50D1-AE36-43D9-909F-295044020BA0}"/>
          </ac:spMkLst>
        </pc:spChg>
        <pc:picChg chg="add mod">
          <ac:chgData name="Tamires Schloegel Kistner" userId="a2557402559c7521" providerId="Windows Live" clId="Web-{D9D54EE4-AA77-4C6E-AB92-E98D57430820}" dt="2022-02-21T02:50:27.463" v="3" actId="1076"/>
          <ac:picMkLst>
            <pc:docMk/>
            <pc:sldMk cId="65207486" sldId="366"/>
            <ac:picMk id="2" creationId="{8AC6D162-51B3-42C9-850B-F86FC9515EF1}"/>
          </ac:picMkLst>
        </pc:picChg>
      </pc:sldChg>
    </pc:docChg>
  </pc:docChgLst>
  <pc:docChgLst>
    <pc:chgData name="Élder Júnior da Silva" userId="6503f56059fcc274" providerId="Windows Live" clId="Web-{EA53D293-0052-486A-B827-FE917CA12320}"/>
    <pc:docChg chg="modSld">
      <pc:chgData name="Élder Júnior da Silva" userId="6503f56059fcc274" providerId="Windows Live" clId="Web-{EA53D293-0052-486A-B827-FE917CA12320}" dt="2021-07-03T14:49:08.635" v="1" actId="1076"/>
      <pc:docMkLst>
        <pc:docMk/>
      </pc:docMkLst>
      <pc:sldChg chg="modSp">
        <pc:chgData name="Élder Júnior da Silva" userId="6503f56059fcc274" providerId="Windows Live" clId="Web-{EA53D293-0052-486A-B827-FE917CA12320}" dt="2021-07-03T14:45:29.382" v="0" actId="1076"/>
        <pc:sldMkLst>
          <pc:docMk/>
          <pc:sldMk cId="2756701744" sldId="292"/>
        </pc:sldMkLst>
        <pc:spChg chg="mod">
          <ac:chgData name="Élder Júnior da Silva" userId="6503f56059fcc274" providerId="Windows Live" clId="Web-{EA53D293-0052-486A-B827-FE917CA12320}" dt="2021-07-03T14:45:29.382" v="0" actId="1076"/>
          <ac:spMkLst>
            <pc:docMk/>
            <pc:sldMk cId="2756701744" sldId="292"/>
            <ac:spMk id="9" creationId="{5974508F-DA7A-47B8-AFB7-B3045D6FD779}"/>
          </ac:spMkLst>
        </pc:spChg>
      </pc:sldChg>
      <pc:sldChg chg="modSp">
        <pc:chgData name="Élder Júnior da Silva" userId="6503f56059fcc274" providerId="Windows Live" clId="Web-{EA53D293-0052-486A-B827-FE917CA12320}" dt="2021-07-03T14:49:08.635" v="1" actId="1076"/>
        <pc:sldMkLst>
          <pc:docMk/>
          <pc:sldMk cId="1372268570" sldId="364"/>
        </pc:sldMkLst>
        <pc:picChg chg="mod">
          <ac:chgData name="Élder Júnior da Silva" userId="6503f56059fcc274" providerId="Windows Live" clId="Web-{EA53D293-0052-486A-B827-FE917CA12320}" dt="2021-07-03T14:49:08.635" v="1" actId="1076"/>
          <ac:picMkLst>
            <pc:docMk/>
            <pc:sldMk cId="1372268570" sldId="364"/>
            <ac:picMk id="2" creationId="{E41942CF-68B2-4C72-886B-E4D7BC3BF6F9}"/>
          </ac:picMkLst>
        </pc:picChg>
      </pc:sldChg>
    </pc:docChg>
  </pc:docChgLst>
  <pc:docChgLst>
    <pc:chgData name="Tamires Schloegel Kistner" userId="a2557402559c7521" providerId="Windows Live" clId="Web-{9B9344B0-3EF2-43BB-AC9D-4190AE56AC55}"/>
    <pc:docChg chg="addSld delSld modSld sldOrd">
      <pc:chgData name="Tamires Schloegel Kistner" userId="a2557402559c7521" providerId="Windows Live" clId="Web-{9B9344B0-3EF2-43BB-AC9D-4190AE56AC55}" dt="2022-02-21T02:38:42.452" v="235" actId="1076"/>
      <pc:docMkLst>
        <pc:docMk/>
      </pc:docMkLst>
      <pc:sldChg chg="modSp">
        <pc:chgData name="Tamires Schloegel Kistner" userId="a2557402559c7521" providerId="Windows Live" clId="Web-{9B9344B0-3EF2-43BB-AC9D-4190AE56AC55}" dt="2022-02-21T02:26:39.152" v="217" actId="20577"/>
        <pc:sldMkLst>
          <pc:docMk/>
          <pc:sldMk cId="1119217961" sldId="260"/>
        </pc:sldMkLst>
        <pc:graphicFrameChg chg="modGraphic">
          <ac:chgData name="Tamires Schloegel Kistner" userId="a2557402559c7521" providerId="Windows Live" clId="Web-{9B9344B0-3EF2-43BB-AC9D-4190AE56AC55}" dt="2022-02-21T02:26:39.152" v="217" actId="20577"/>
          <ac:graphicFrameMkLst>
            <pc:docMk/>
            <pc:sldMk cId="1119217961" sldId="260"/>
            <ac:graphicFrameMk id="4" creationId="{2E2E2E90-B75D-4DCA-A83A-038F5A00A501}"/>
          </ac:graphicFrameMkLst>
        </pc:graphicFrameChg>
      </pc:sldChg>
      <pc:sldChg chg="addSp modSp">
        <pc:chgData name="Tamires Schloegel Kistner" userId="a2557402559c7521" providerId="Windows Live" clId="Web-{9B9344B0-3EF2-43BB-AC9D-4190AE56AC55}" dt="2022-02-21T02:33:50.555" v="232" actId="1076"/>
        <pc:sldMkLst>
          <pc:docMk/>
          <pc:sldMk cId="2756701744" sldId="292"/>
        </pc:sldMkLst>
        <pc:picChg chg="add mod">
          <ac:chgData name="Tamires Schloegel Kistner" userId="a2557402559c7521" providerId="Windows Live" clId="Web-{9B9344B0-3EF2-43BB-AC9D-4190AE56AC55}" dt="2022-02-21T02:33:50.555" v="232" actId="1076"/>
          <ac:picMkLst>
            <pc:docMk/>
            <pc:sldMk cId="2756701744" sldId="292"/>
            <ac:picMk id="2" creationId="{42C3CD1F-E97B-4CA4-AD50-FE39B55DA4A8}"/>
          </ac:picMkLst>
        </pc:picChg>
      </pc:sldChg>
      <pc:sldChg chg="addSp delSp modSp">
        <pc:chgData name="Tamires Schloegel Kistner" userId="a2557402559c7521" providerId="Windows Live" clId="Web-{9B9344B0-3EF2-43BB-AC9D-4190AE56AC55}" dt="2022-02-21T02:38:42.452" v="235" actId="1076"/>
        <pc:sldMkLst>
          <pc:docMk/>
          <pc:sldMk cId="109879641" sldId="293"/>
        </pc:sldMkLst>
        <pc:picChg chg="add del mod">
          <ac:chgData name="Tamires Schloegel Kistner" userId="a2557402559c7521" providerId="Windows Live" clId="Web-{9B9344B0-3EF2-43BB-AC9D-4190AE56AC55}" dt="2022-02-21T02:38:39.873" v="233"/>
          <ac:picMkLst>
            <pc:docMk/>
            <pc:sldMk cId="109879641" sldId="293"/>
            <ac:picMk id="2" creationId="{5CB3E602-52FD-4575-860B-6E2D632FD2BB}"/>
          </ac:picMkLst>
        </pc:picChg>
        <pc:picChg chg="add mod">
          <ac:chgData name="Tamires Schloegel Kistner" userId="a2557402559c7521" providerId="Windows Live" clId="Web-{9B9344B0-3EF2-43BB-AC9D-4190AE56AC55}" dt="2022-02-21T02:32:37.241" v="229" actId="1076"/>
          <ac:picMkLst>
            <pc:docMk/>
            <pc:sldMk cId="109879641" sldId="293"/>
            <ac:picMk id="3" creationId="{4D0237E7-1A99-4BA9-B19D-81EE7B6C3A01}"/>
          </ac:picMkLst>
        </pc:picChg>
        <pc:picChg chg="add mod">
          <ac:chgData name="Tamires Schloegel Kistner" userId="a2557402559c7521" providerId="Windows Live" clId="Web-{9B9344B0-3EF2-43BB-AC9D-4190AE56AC55}" dt="2022-02-21T02:38:42.452" v="235" actId="1076"/>
          <ac:picMkLst>
            <pc:docMk/>
            <pc:sldMk cId="109879641" sldId="293"/>
            <ac:picMk id="4" creationId="{68AC767D-1D53-4218-99EA-DC9C8F8709CF}"/>
          </ac:picMkLst>
        </pc:picChg>
      </pc:sldChg>
      <pc:sldChg chg="del">
        <pc:chgData name="Tamires Schloegel Kistner" userId="a2557402559c7521" providerId="Windows Live" clId="Web-{9B9344B0-3EF2-43BB-AC9D-4190AE56AC55}" dt="2022-02-21T01:57:45.391" v="45"/>
        <pc:sldMkLst>
          <pc:docMk/>
          <pc:sldMk cId="3886018649" sldId="359"/>
        </pc:sldMkLst>
      </pc:sldChg>
      <pc:sldChg chg="del">
        <pc:chgData name="Tamires Schloegel Kistner" userId="a2557402559c7521" providerId="Windows Live" clId="Web-{9B9344B0-3EF2-43BB-AC9D-4190AE56AC55}" dt="2022-02-21T02:19:55.892" v="51"/>
        <pc:sldMkLst>
          <pc:docMk/>
          <pc:sldMk cId="493349437" sldId="363"/>
        </pc:sldMkLst>
      </pc:sldChg>
      <pc:sldChg chg="addSp delSp modSp">
        <pc:chgData name="Tamires Schloegel Kistner" userId="a2557402559c7521" providerId="Windows Live" clId="Web-{9B9344B0-3EF2-43BB-AC9D-4190AE56AC55}" dt="2022-02-21T02:25:31.744" v="189" actId="20577"/>
        <pc:sldMkLst>
          <pc:docMk/>
          <pc:sldMk cId="1372268570" sldId="364"/>
        </pc:sldMkLst>
        <pc:spChg chg="mod">
          <ac:chgData name="Tamires Schloegel Kistner" userId="a2557402559c7521" providerId="Windows Live" clId="Web-{9B9344B0-3EF2-43BB-AC9D-4190AE56AC55}" dt="2022-02-21T02:25:24.244" v="180" actId="20577"/>
          <ac:spMkLst>
            <pc:docMk/>
            <pc:sldMk cId="1372268570" sldId="364"/>
            <ac:spMk id="4" creationId="{358A50D1-AE36-43D9-909F-295044020BA0}"/>
          </ac:spMkLst>
        </pc:spChg>
        <pc:spChg chg="del">
          <ac:chgData name="Tamires Schloegel Kistner" userId="a2557402559c7521" providerId="Windows Live" clId="Web-{9B9344B0-3EF2-43BB-AC9D-4190AE56AC55}" dt="2022-02-21T02:24:54.978" v="171"/>
          <ac:spMkLst>
            <pc:docMk/>
            <pc:sldMk cId="1372268570" sldId="364"/>
            <ac:spMk id="5" creationId="{D937D137-4CD8-4E15-924C-861F73F63886}"/>
          </ac:spMkLst>
        </pc:spChg>
        <pc:spChg chg="mod">
          <ac:chgData name="Tamires Schloegel Kistner" userId="a2557402559c7521" providerId="Windows Live" clId="Web-{9B9344B0-3EF2-43BB-AC9D-4190AE56AC55}" dt="2022-02-21T02:25:31.744" v="189" actId="20577"/>
          <ac:spMkLst>
            <pc:docMk/>
            <pc:sldMk cId="1372268570" sldId="364"/>
            <ac:spMk id="8" creationId="{3E570835-E026-4EF7-A042-1D503B380669}"/>
          </ac:spMkLst>
        </pc:spChg>
        <pc:spChg chg="mod">
          <ac:chgData name="Tamires Schloegel Kistner" userId="a2557402559c7521" providerId="Windows Live" clId="Web-{9B9344B0-3EF2-43BB-AC9D-4190AE56AC55}" dt="2022-02-21T02:23:55.398" v="149" actId="20577"/>
          <ac:spMkLst>
            <pc:docMk/>
            <pc:sldMk cId="1372268570" sldId="364"/>
            <ac:spMk id="9" creationId="{1486DBDB-7572-4B84-A9AD-3CBAA7B23C9A}"/>
          </ac:spMkLst>
        </pc:spChg>
        <pc:picChg chg="add del mod">
          <ac:chgData name="Tamires Schloegel Kistner" userId="a2557402559c7521" providerId="Windows Live" clId="Web-{9B9344B0-3EF2-43BB-AC9D-4190AE56AC55}" dt="2022-02-21T02:25:05.103" v="175"/>
          <ac:picMkLst>
            <pc:docMk/>
            <pc:sldMk cId="1372268570" sldId="364"/>
            <ac:picMk id="2" creationId="{E41942CF-68B2-4C72-886B-E4D7BC3BF6F9}"/>
          </ac:picMkLst>
        </pc:picChg>
        <pc:picChg chg="del">
          <ac:chgData name="Tamires Schloegel Kistner" userId="a2557402559c7521" providerId="Windows Live" clId="Web-{9B9344B0-3EF2-43BB-AC9D-4190AE56AC55}" dt="2022-02-21T02:25:04.666" v="174"/>
          <ac:picMkLst>
            <pc:docMk/>
            <pc:sldMk cId="1372268570" sldId="364"/>
            <ac:picMk id="3" creationId="{55EA5024-8AD1-48B9-A83E-BFDAB5CED03D}"/>
          </ac:picMkLst>
        </pc:picChg>
      </pc:sldChg>
      <pc:sldChg chg="del">
        <pc:chgData name="Tamires Schloegel Kistner" userId="a2557402559c7521" providerId="Windows Live" clId="Web-{9B9344B0-3EF2-43BB-AC9D-4190AE56AC55}" dt="2022-02-21T02:18:15.280" v="50"/>
        <pc:sldMkLst>
          <pc:docMk/>
          <pc:sldMk cId="1372583561" sldId="367"/>
        </pc:sldMkLst>
      </pc:sldChg>
      <pc:sldChg chg="addSp delSp modSp add replId delAnim">
        <pc:chgData name="Tamires Schloegel Kistner" userId="a2557402559c7521" providerId="Windows Live" clId="Web-{9B9344B0-3EF2-43BB-AC9D-4190AE56AC55}" dt="2022-02-21T02:29:06.343" v="224"/>
        <pc:sldMkLst>
          <pc:docMk/>
          <pc:sldMk cId="722798778" sldId="372"/>
        </pc:sldMkLst>
        <pc:spChg chg="mod">
          <ac:chgData name="Tamires Schloegel Kistner" userId="a2557402559c7521" providerId="Windows Live" clId="Web-{9B9344B0-3EF2-43BB-AC9D-4190AE56AC55}" dt="2022-02-21T01:54:04.699" v="42" actId="20577"/>
          <ac:spMkLst>
            <pc:docMk/>
            <pc:sldMk cId="722798778" sldId="372"/>
            <ac:spMk id="4" creationId="{358A50D1-AE36-43D9-909F-295044020BA0}"/>
          </ac:spMkLst>
        </pc:spChg>
        <pc:spChg chg="del">
          <ac:chgData name="Tamires Schloegel Kistner" userId="a2557402559c7521" providerId="Windows Live" clId="Web-{9B9344B0-3EF2-43BB-AC9D-4190AE56AC55}" dt="2022-02-21T02:29:06.343" v="224"/>
          <ac:spMkLst>
            <pc:docMk/>
            <pc:sldMk cId="722798778" sldId="372"/>
            <ac:spMk id="10" creationId="{C64A24FD-BCD6-40CB-9670-502C26E0B856}"/>
          </ac:spMkLst>
        </pc:spChg>
        <pc:picChg chg="add del mod">
          <ac:chgData name="Tamires Schloegel Kistner" userId="a2557402559c7521" providerId="Windows Live" clId="Web-{9B9344B0-3EF2-43BB-AC9D-4190AE56AC55}" dt="2022-02-21T01:50:20.568" v="14"/>
          <ac:picMkLst>
            <pc:docMk/>
            <pc:sldMk cId="722798778" sldId="372"/>
            <ac:picMk id="2" creationId="{83C328A3-BC27-4B0E-A05D-73FC1A96DADA}"/>
          </ac:picMkLst>
        </pc:picChg>
        <pc:picChg chg="add del mod">
          <ac:chgData name="Tamires Schloegel Kistner" userId="a2557402559c7521" providerId="Windows Live" clId="Web-{9B9344B0-3EF2-43BB-AC9D-4190AE56AC55}" dt="2022-02-21T01:50:17.990" v="13"/>
          <ac:picMkLst>
            <pc:docMk/>
            <pc:sldMk cId="722798778" sldId="372"/>
            <ac:picMk id="3" creationId="{135B5C3D-AA36-46D5-BF4A-156488E61115}"/>
          </ac:picMkLst>
        </pc:picChg>
        <pc:picChg chg="add del mod modCrop">
          <ac:chgData name="Tamires Schloegel Kistner" userId="a2557402559c7521" providerId="Windows Live" clId="Web-{9B9344B0-3EF2-43BB-AC9D-4190AE56AC55}" dt="2022-02-21T01:51:48.337" v="28"/>
          <ac:picMkLst>
            <pc:docMk/>
            <pc:sldMk cId="722798778" sldId="372"/>
            <ac:picMk id="5" creationId="{4FB60592-8277-41D2-8A51-168F613CD0A9}"/>
          </ac:picMkLst>
        </pc:picChg>
        <pc:picChg chg="add mod modCrop">
          <ac:chgData name="Tamires Schloegel Kistner" userId="a2557402559c7521" providerId="Windows Live" clId="Web-{9B9344B0-3EF2-43BB-AC9D-4190AE56AC55}" dt="2022-02-21T01:54:11.778" v="44" actId="1076"/>
          <ac:picMkLst>
            <pc:docMk/>
            <pc:sldMk cId="722798778" sldId="372"/>
            <ac:picMk id="6" creationId="{2801333E-2A45-4FF3-9D69-A78C01FF5035}"/>
          </ac:picMkLst>
        </pc:picChg>
        <pc:picChg chg="del">
          <ac:chgData name="Tamires Schloegel Kistner" userId="a2557402559c7521" providerId="Windows Live" clId="Web-{9B9344B0-3EF2-43BB-AC9D-4190AE56AC55}" dt="2022-02-21T01:49:15.114" v="3"/>
          <ac:picMkLst>
            <pc:docMk/>
            <pc:sldMk cId="722798778" sldId="372"/>
            <ac:picMk id="13" creationId="{975CC88D-F39A-4687-9813-B29A87769AD0}"/>
          </ac:picMkLst>
        </pc:picChg>
        <pc:picChg chg="del">
          <ac:chgData name="Tamires Schloegel Kistner" userId="a2557402559c7521" providerId="Windows Live" clId="Web-{9B9344B0-3EF2-43BB-AC9D-4190AE56AC55}" dt="2022-02-21T01:49:14.442" v="2"/>
          <ac:picMkLst>
            <pc:docMk/>
            <pc:sldMk cId="722798778" sldId="372"/>
            <ac:picMk id="21" creationId="{9F8EA0DA-20E3-4F9F-BB7E-47B9911163B8}"/>
          </ac:picMkLst>
        </pc:picChg>
        <pc:picChg chg="del">
          <ac:chgData name="Tamires Schloegel Kistner" userId="a2557402559c7521" providerId="Windows Live" clId="Web-{9B9344B0-3EF2-43BB-AC9D-4190AE56AC55}" dt="2022-02-21T01:49:16.801" v="5"/>
          <ac:picMkLst>
            <pc:docMk/>
            <pc:sldMk cId="722798778" sldId="372"/>
            <ac:picMk id="22" creationId="{18ACABCE-DE6B-4BAF-83E1-4400392C15F2}"/>
          </ac:picMkLst>
        </pc:picChg>
        <pc:cxnChg chg="del">
          <ac:chgData name="Tamires Schloegel Kistner" userId="a2557402559c7521" providerId="Windows Live" clId="Web-{9B9344B0-3EF2-43BB-AC9D-4190AE56AC55}" dt="2022-02-21T01:49:13.723" v="1"/>
          <ac:cxnSpMkLst>
            <pc:docMk/>
            <pc:sldMk cId="722798778" sldId="372"/>
            <ac:cxnSpMk id="15" creationId="{C4850285-2D5D-4431-96DB-08FFF91F1CF9}"/>
          </ac:cxnSpMkLst>
        </pc:cxnChg>
        <pc:cxnChg chg="del">
          <ac:chgData name="Tamires Schloegel Kistner" userId="a2557402559c7521" providerId="Windows Live" clId="Web-{9B9344B0-3EF2-43BB-AC9D-4190AE56AC55}" dt="2022-02-21T01:49:16.114" v="4"/>
          <ac:cxnSpMkLst>
            <pc:docMk/>
            <pc:sldMk cId="722798778" sldId="372"/>
            <ac:cxnSpMk id="17" creationId="{6E512013-600A-4730-9BD8-5EFBF0FE3DA7}"/>
          </ac:cxnSpMkLst>
        </pc:cxnChg>
      </pc:sldChg>
      <pc:sldChg chg="delSp modSp add replId delAnim">
        <pc:chgData name="Tamires Schloegel Kistner" userId="a2557402559c7521" providerId="Windows Live" clId="Web-{9B9344B0-3EF2-43BB-AC9D-4190AE56AC55}" dt="2022-02-21T02:22:59.600" v="140" actId="20577"/>
        <pc:sldMkLst>
          <pc:docMk/>
          <pc:sldMk cId="2669702319" sldId="373"/>
        </pc:sldMkLst>
        <pc:spChg chg="mod">
          <ac:chgData name="Tamires Schloegel Kistner" userId="a2557402559c7521" providerId="Windows Live" clId="Web-{9B9344B0-3EF2-43BB-AC9D-4190AE56AC55}" dt="2022-02-21T02:22:59.600" v="140" actId="20577"/>
          <ac:spMkLst>
            <pc:docMk/>
            <pc:sldMk cId="2669702319" sldId="373"/>
            <ac:spMk id="3" creationId="{8F5E6AA2-2504-4A42-BCAB-83853633C871}"/>
          </ac:spMkLst>
        </pc:spChg>
        <pc:spChg chg="mod">
          <ac:chgData name="Tamires Schloegel Kistner" userId="a2557402559c7521" providerId="Windows Live" clId="Web-{9B9344B0-3EF2-43BB-AC9D-4190AE56AC55}" dt="2022-02-21T02:21:32.958" v="58" actId="20577"/>
          <ac:spMkLst>
            <pc:docMk/>
            <pc:sldMk cId="2669702319" sldId="373"/>
            <ac:spMk id="9" creationId="{1486DBDB-7572-4B84-A9AD-3CBAA7B23C9A}"/>
          </ac:spMkLst>
        </pc:spChg>
        <pc:picChg chg="del">
          <ac:chgData name="Tamires Schloegel Kistner" userId="a2557402559c7521" providerId="Windows Live" clId="Web-{9B9344B0-3EF2-43BB-AC9D-4190AE56AC55}" dt="2022-02-21T02:21:37.208" v="61"/>
          <ac:picMkLst>
            <pc:docMk/>
            <pc:sldMk cId="2669702319" sldId="373"/>
            <ac:picMk id="6" creationId="{D99CD840-F534-489B-BDAE-0C84F60C82E8}"/>
          </ac:picMkLst>
        </pc:picChg>
      </pc:sldChg>
      <pc:sldChg chg="addSp delSp modSp add del ord replId">
        <pc:chgData name="Tamires Schloegel Kistner" userId="a2557402559c7521" providerId="Windows Live" clId="Web-{9B9344B0-3EF2-43BB-AC9D-4190AE56AC55}" dt="2022-02-21T02:32:40.163" v="230"/>
        <pc:sldMkLst>
          <pc:docMk/>
          <pc:sldMk cId="1519631968" sldId="374"/>
        </pc:sldMkLst>
        <pc:spChg chg="mod">
          <ac:chgData name="Tamires Schloegel Kistner" userId="a2557402559c7521" providerId="Windows Live" clId="Web-{9B9344B0-3EF2-43BB-AC9D-4190AE56AC55}" dt="2022-02-21T02:28:43.905" v="222" actId="20577"/>
          <ac:spMkLst>
            <pc:docMk/>
            <pc:sldMk cId="1519631968" sldId="374"/>
            <ac:spMk id="4" creationId="{358A50D1-AE36-43D9-909F-295044020BA0}"/>
          </ac:spMkLst>
        </pc:spChg>
        <pc:picChg chg="add del mod">
          <ac:chgData name="Tamires Schloegel Kistner" userId="a2557402559c7521" providerId="Windows Live" clId="Web-{9B9344B0-3EF2-43BB-AC9D-4190AE56AC55}" dt="2022-02-21T02:32:33.003" v="227"/>
          <ac:picMkLst>
            <pc:docMk/>
            <pc:sldMk cId="1519631968" sldId="374"/>
            <ac:picMk id="2" creationId="{5DF4D699-7094-4A1B-B696-D109962E33D6}"/>
          </ac:picMkLst>
        </pc:picChg>
      </pc:sldChg>
      <pc:sldChg chg="addSp delSp modSp add del replId">
        <pc:chgData name="Tamires Schloegel Kistner" userId="a2557402559c7521" providerId="Windows Live" clId="Web-{9B9344B0-3EF2-43BB-AC9D-4190AE56AC55}" dt="2022-02-21T02:23:57.555" v="150"/>
        <pc:sldMkLst>
          <pc:docMk/>
          <pc:sldMk cId="4073997278" sldId="374"/>
        </pc:sldMkLst>
        <pc:spChg chg="add mod">
          <ac:chgData name="Tamires Schloegel Kistner" userId="a2557402559c7521" providerId="Windows Live" clId="Web-{9B9344B0-3EF2-43BB-AC9D-4190AE56AC55}" dt="2022-02-21T02:23:35.726" v="146" actId="20577"/>
          <ac:spMkLst>
            <pc:docMk/>
            <pc:sldMk cId="4073997278" sldId="374"/>
            <ac:spMk id="2" creationId="{A46856C0-913A-43BE-871B-B8E7969B9927}"/>
          </ac:spMkLst>
        </pc:spChg>
        <pc:spChg chg="del">
          <ac:chgData name="Tamires Schloegel Kistner" userId="a2557402559c7521" providerId="Windows Live" clId="Web-{9B9344B0-3EF2-43BB-AC9D-4190AE56AC55}" dt="2022-02-21T02:23:19.163" v="142"/>
          <ac:spMkLst>
            <pc:docMk/>
            <pc:sldMk cId="4073997278" sldId="374"/>
            <ac:spMk id="3" creationId="{8F5E6AA2-2504-4A42-BCAB-83853633C871}"/>
          </ac:spMkLst>
        </pc:spChg>
        <pc:spChg chg="add">
          <ac:chgData name="Tamires Schloegel Kistner" userId="a2557402559c7521" providerId="Windows Live" clId="Web-{9B9344B0-3EF2-43BB-AC9D-4190AE56AC55}" dt="2022-02-21T02:23:38.179" v="147"/>
          <ac:spMkLst>
            <pc:docMk/>
            <pc:sldMk cId="4073997278" sldId="374"/>
            <ac:spMk id="4" creationId="{13A728CC-7BDD-4ECB-89C8-1DA031347DFA}"/>
          </ac:spMkLst>
        </pc:spChg>
        <pc:spChg chg="add">
          <ac:chgData name="Tamires Schloegel Kistner" userId="a2557402559c7521" providerId="Windows Live" clId="Web-{9B9344B0-3EF2-43BB-AC9D-4190AE56AC55}" dt="2022-02-21T02:23:43.226" v="148"/>
          <ac:spMkLst>
            <pc:docMk/>
            <pc:sldMk cId="4073997278" sldId="374"/>
            <ac:spMk id="6" creationId="{2AEF7F3F-1338-49F6-8CCC-349DD6A47569}"/>
          </ac:spMkLst>
        </pc:spChg>
      </pc:sldChg>
    </pc:docChg>
  </pc:docChgLst>
  <pc:docChgLst>
    <pc:chgData name="Tamires Schloegel Kistner" userId="a2557402559c7521" providerId="Windows Live" clId="Web-{1CC85874-1A43-4F77-B9E4-9F700D06AA8E}"/>
    <pc:docChg chg="modSld">
      <pc:chgData name="Tamires Schloegel Kistner" userId="a2557402559c7521" providerId="Windows Live" clId="Web-{1CC85874-1A43-4F77-B9E4-9F700D06AA8E}" dt="2021-03-20T16:32:08.070" v="15" actId="20577"/>
      <pc:docMkLst>
        <pc:docMk/>
      </pc:docMkLst>
      <pc:sldChg chg="modSp">
        <pc:chgData name="Tamires Schloegel Kistner" userId="a2557402559c7521" providerId="Windows Live" clId="Web-{1CC85874-1A43-4F77-B9E4-9F700D06AA8E}" dt="2021-03-20T16:32:08.070" v="15" actId="20577"/>
        <pc:sldMkLst>
          <pc:docMk/>
          <pc:sldMk cId="1119217961" sldId="260"/>
        </pc:sldMkLst>
        <pc:graphicFrameChg chg="modGraphic">
          <ac:chgData name="Tamires Schloegel Kistner" userId="a2557402559c7521" providerId="Windows Live" clId="Web-{1CC85874-1A43-4F77-B9E4-9F700D06AA8E}" dt="2021-03-20T16:32:08.070" v="15" actId="20577"/>
          <ac:graphicFrameMkLst>
            <pc:docMk/>
            <pc:sldMk cId="1119217961" sldId="260"/>
            <ac:graphicFrameMk id="4" creationId="{2E2E2E90-B75D-4DCA-A83A-038F5A00A501}"/>
          </ac:graphicFrameMkLst>
        </pc:graphicFrameChg>
      </pc:sldChg>
    </pc:docChg>
  </pc:docChgLst>
  <pc:docChgLst>
    <pc:chgData name="Tamires Schloegel Kistner" userId="a2557402559c7521" providerId="Windows Live" clId="Web-{57483C62-6002-47C0-8175-EF9C39DC6CE3}"/>
    <pc:docChg chg="modSld">
      <pc:chgData name="Tamires Schloegel Kistner" userId="a2557402559c7521" providerId="Windows Live" clId="Web-{57483C62-6002-47C0-8175-EF9C39DC6CE3}" dt="2021-03-20T13:12:15.540" v="10"/>
      <pc:docMkLst>
        <pc:docMk/>
      </pc:docMkLst>
      <pc:sldChg chg="addSp delSp modSp">
        <pc:chgData name="Tamires Schloegel Kistner" userId="a2557402559c7521" providerId="Windows Live" clId="Web-{57483C62-6002-47C0-8175-EF9C39DC6CE3}" dt="2021-03-20T13:12:15.540" v="10"/>
        <pc:sldMkLst>
          <pc:docMk/>
          <pc:sldMk cId="3179095768" sldId="334"/>
        </pc:sldMkLst>
        <pc:spChg chg="add del mod">
          <ac:chgData name="Tamires Schloegel Kistner" userId="a2557402559c7521" providerId="Windows Live" clId="Web-{57483C62-6002-47C0-8175-EF9C39DC6CE3}" dt="2021-03-20T13:12:15.540" v="10"/>
          <ac:spMkLst>
            <pc:docMk/>
            <pc:sldMk cId="3179095768" sldId="334"/>
            <ac:spMk id="3" creationId="{18F29047-F5B2-4894-8D01-058985C421C6}"/>
          </ac:spMkLst>
        </pc:spChg>
      </pc:sldChg>
    </pc:docChg>
  </pc:docChgLst>
  <pc:docChgLst>
    <pc:chgData name="Tamires Schloegel Kistner" userId="a2557402559c7521" providerId="Windows Live" clId="Web-{26E24610-86DE-4050-A615-03BB456C3919}"/>
    <pc:docChg chg="addSld modSld">
      <pc:chgData name="Tamires Schloegel Kistner" userId="a2557402559c7521" providerId="Windows Live" clId="Web-{26E24610-86DE-4050-A615-03BB456C3919}" dt="2024-09-27T00:45:56.543" v="4" actId="1076"/>
      <pc:docMkLst>
        <pc:docMk/>
      </pc:docMkLst>
      <pc:sldChg chg="delSp modSp">
        <pc:chgData name="Tamires Schloegel Kistner" userId="a2557402559c7521" providerId="Windows Live" clId="Web-{26E24610-86DE-4050-A615-03BB456C3919}" dt="2024-09-27T00:45:56.543" v="4" actId="1076"/>
        <pc:sldMkLst>
          <pc:docMk/>
          <pc:sldMk cId="523209800" sldId="382"/>
        </pc:sldMkLst>
        <pc:picChg chg="del">
          <ac:chgData name="Tamires Schloegel Kistner" userId="a2557402559c7521" providerId="Windows Live" clId="Web-{26E24610-86DE-4050-A615-03BB456C3919}" dt="2024-09-27T00:45:53.183" v="1"/>
          <ac:picMkLst>
            <pc:docMk/>
            <pc:sldMk cId="523209800" sldId="382"/>
            <ac:picMk id="2" creationId="{50ED45BA-63BF-4666-9A4A-4BAF2560BE94}"/>
          </ac:picMkLst>
        </pc:picChg>
        <pc:picChg chg="del">
          <ac:chgData name="Tamires Schloegel Kistner" userId="a2557402559c7521" providerId="Windows Live" clId="Web-{26E24610-86DE-4050-A615-03BB456C3919}" dt="2024-09-27T00:45:53.964" v="2"/>
          <ac:picMkLst>
            <pc:docMk/>
            <pc:sldMk cId="523209800" sldId="382"/>
            <ac:picMk id="3" creationId="{96CD056A-CDF0-4713-A9AC-2C4138AF0A35}"/>
          </ac:picMkLst>
        </pc:picChg>
        <pc:picChg chg="mod">
          <ac:chgData name="Tamires Schloegel Kistner" userId="a2557402559c7521" providerId="Windows Live" clId="Web-{26E24610-86DE-4050-A615-03BB456C3919}" dt="2024-09-27T00:45:56.543" v="4" actId="1076"/>
          <ac:picMkLst>
            <pc:docMk/>
            <pc:sldMk cId="523209800" sldId="382"/>
            <ac:picMk id="4" creationId="{9670B595-DB48-43D0-BE34-359CF64D4BC4}"/>
          </ac:picMkLst>
        </pc:picChg>
        <pc:picChg chg="del">
          <ac:chgData name="Tamires Schloegel Kistner" userId="a2557402559c7521" providerId="Windows Live" clId="Web-{26E24610-86DE-4050-A615-03BB456C3919}" dt="2024-09-27T00:45:54.605" v="3"/>
          <ac:picMkLst>
            <pc:docMk/>
            <pc:sldMk cId="523209800" sldId="382"/>
            <ac:picMk id="11" creationId="{DAAD360B-0D74-4158-9575-2CB8A6781D99}"/>
          </ac:picMkLst>
        </pc:picChg>
      </pc:sldChg>
      <pc:sldChg chg="add replId">
        <pc:chgData name="Tamires Schloegel Kistner" userId="a2557402559c7521" providerId="Windows Live" clId="Web-{26E24610-86DE-4050-A615-03BB456C3919}" dt="2024-09-27T00:45:49.480" v="0"/>
        <pc:sldMkLst>
          <pc:docMk/>
          <pc:sldMk cId="982875478" sldId="383"/>
        </pc:sldMkLst>
      </pc:sldChg>
    </pc:docChg>
  </pc:docChgLst>
  <pc:docChgLst>
    <pc:chgData name="Tamires Schloegel Kistner" userId="a2557402559c7521" providerId="Windows Live" clId="Web-{DFBFE584-EC23-4A35-B4C8-30480FED5609}"/>
    <pc:docChg chg="sldOrd">
      <pc:chgData name="Tamires Schloegel Kistner" userId="a2557402559c7521" providerId="Windows Live" clId="Web-{DFBFE584-EC23-4A35-B4C8-30480FED5609}" dt="2024-09-26T21:15:04.215" v="7"/>
      <pc:docMkLst>
        <pc:docMk/>
      </pc:docMkLst>
      <pc:sldChg chg="ord">
        <pc:chgData name="Tamires Schloegel Kistner" userId="a2557402559c7521" providerId="Windows Live" clId="Web-{DFBFE584-EC23-4A35-B4C8-30480FED5609}" dt="2024-09-26T21:15:04.215" v="6"/>
        <pc:sldMkLst>
          <pc:docMk/>
          <pc:sldMk cId="1946284802" sldId="335"/>
        </pc:sldMkLst>
      </pc:sldChg>
      <pc:sldChg chg="ord">
        <pc:chgData name="Tamires Schloegel Kistner" userId="a2557402559c7521" providerId="Windows Live" clId="Web-{DFBFE584-EC23-4A35-B4C8-30480FED5609}" dt="2024-09-26T21:14:43.323" v="5"/>
        <pc:sldMkLst>
          <pc:docMk/>
          <pc:sldMk cId="1372268570" sldId="364"/>
        </pc:sldMkLst>
      </pc:sldChg>
      <pc:sldChg chg="ord">
        <pc:chgData name="Tamires Schloegel Kistner" userId="a2557402559c7521" providerId="Windows Live" clId="Web-{DFBFE584-EC23-4A35-B4C8-30480FED5609}" dt="2024-09-26T21:15:04.215" v="7"/>
        <pc:sldMkLst>
          <pc:docMk/>
          <pc:sldMk cId="1480359502" sldId="379"/>
        </pc:sldMkLst>
      </pc:sldChg>
      <pc:sldChg chg="ord">
        <pc:chgData name="Tamires Schloegel Kistner" userId="a2557402559c7521" providerId="Windows Live" clId="Web-{DFBFE584-EC23-4A35-B4C8-30480FED5609}" dt="2024-09-26T21:14:38.433" v="4"/>
        <pc:sldMkLst>
          <pc:docMk/>
          <pc:sldMk cId="1854657161" sldId="380"/>
        </pc:sldMkLst>
      </pc:sldChg>
    </pc:docChg>
  </pc:docChgLst>
  <pc:docChgLst>
    <pc:chgData name="Tamires Schloegel Kistner" userId="a2557402559c7521" providerId="Windows Live" clId="Web-{66A53B45-3A10-4DF8-BEFC-BBAD92D8E76F}"/>
    <pc:docChg chg="modSld">
      <pc:chgData name="Tamires Schloegel Kistner" userId="a2557402559c7521" providerId="Windows Live" clId="Web-{66A53B45-3A10-4DF8-BEFC-BBAD92D8E76F}" dt="2020-12-07T22:59:09.457" v="4" actId="1076"/>
      <pc:docMkLst>
        <pc:docMk/>
      </pc:docMkLst>
      <pc:sldChg chg="addSp modSp">
        <pc:chgData name="Tamires Schloegel Kistner" userId="a2557402559c7521" providerId="Windows Live" clId="Web-{66A53B45-3A10-4DF8-BEFC-BBAD92D8E76F}" dt="2020-12-07T22:59:09.457" v="4" actId="1076"/>
        <pc:sldMkLst>
          <pc:docMk/>
          <pc:sldMk cId="1536379238" sldId="283"/>
        </pc:sldMkLst>
        <pc:spChg chg="add mod">
          <ac:chgData name="Tamires Schloegel Kistner" userId="a2557402559c7521" providerId="Windows Live" clId="Web-{66A53B45-3A10-4DF8-BEFC-BBAD92D8E76F}" dt="2020-12-07T22:59:09.457" v="4" actId="1076"/>
          <ac:spMkLst>
            <pc:docMk/>
            <pc:sldMk cId="1536379238" sldId="283"/>
            <ac:spMk id="4" creationId="{40C1DAEA-B342-4F5B-B584-E3E9E548E528}"/>
          </ac:spMkLst>
        </pc:spChg>
      </pc:sldChg>
    </pc:docChg>
  </pc:docChgLst>
  <pc:docChgLst>
    <pc:chgData name="Tamires Schloegel Kistner" userId="a2557402559c7521" providerId="Windows Live" clId="Web-{79648652-B95A-4502-A695-983F39A06157}"/>
    <pc:docChg chg="addSld modSld">
      <pc:chgData name="Tamires Schloegel Kistner" userId="a2557402559c7521" providerId="Windows Live" clId="Web-{79648652-B95A-4502-A695-983F39A06157}" dt="2022-02-22T02:59:06.471" v="32" actId="20577"/>
      <pc:docMkLst>
        <pc:docMk/>
      </pc:docMkLst>
      <pc:sldChg chg="modSp">
        <pc:chgData name="Tamires Schloegel Kistner" userId="a2557402559c7521" providerId="Windows Live" clId="Web-{79648652-B95A-4502-A695-983F39A06157}" dt="2022-02-22T02:58:13.814" v="17" actId="20577"/>
        <pc:sldMkLst>
          <pc:docMk/>
          <pc:sldMk cId="1119217961" sldId="260"/>
        </pc:sldMkLst>
        <pc:graphicFrameChg chg="modGraphic">
          <ac:chgData name="Tamires Schloegel Kistner" userId="a2557402559c7521" providerId="Windows Live" clId="Web-{79648652-B95A-4502-A695-983F39A06157}" dt="2022-02-22T02:58:13.814" v="17" actId="20577"/>
          <ac:graphicFrameMkLst>
            <pc:docMk/>
            <pc:sldMk cId="1119217961" sldId="260"/>
            <ac:graphicFrameMk id="4" creationId="{2E2E2E90-B75D-4DCA-A83A-038F5A00A501}"/>
          </ac:graphicFrameMkLst>
        </pc:graphicFrameChg>
      </pc:sldChg>
      <pc:sldChg chg="addSp delSp modSp delAnim">
        <pc:chgData name="Tamires Schloegel Kistner" userId="a2557402559c7521" providerId="Windows Live" clId="Web-{79648652-B95A-4502-A695-983F39A06157}" dt="2022-02-22T02:57:05.391" v="11" actId="1076"/>
        <pc:sldMkLst>
          <pc:docMk/>
          <pc:sldMk cId="2957852297" sldId="361"/>
        </pc:sldMkLst>
        <pc:spChg chg="mod">
          <ac:chgData name="Tamires Schloegel Kistner" userId="a2557402559c7521" providerId="Windows Live" clId="Web-{79648652-B95A-4502-A695-983F39A06157}" dt="2022-02-22T02:57:02.078" v="10" actId="1076"/>
          <ac:spMkLst>
            <pc:docMk/>
            <pc:sldMk cId="2957852297" sldId="361"/>
            <ac:spMk id="3" creationId="{8F5E6AA2-2504-4A42-BCAB-83853633C871}"/>
          </ac:spMkLst>
        </pc:spChg>
        <pc:picChg chg="add del mod">
          <ac:chgData name="Tamires Schloegel Kistner" userId="a2557402559c7521" providerId="Windows Live" clId="Web-{79648652-B95A-4502-A695-983F39A06157}" dt="2022-02-22T02:56:13.905" v="4"/>
          <ac:picMkLst>
            <pc:docMk/>
            <pc:sldMk cId="2957852297" sldId="361"/>
            <ac:picMk id="2" creationId="{70F8C1E2-BD81-4043-831D-4C3CB836F6C9}"/>
          </ac:picMkLst>
        </pc:picChg>
        <pc:picChg chg="add mod">
          <ac:chgData name="Tamires Schloegel Kistner" userId="a2557402559c7521" providerId="Windows Live" clId="Web-{79648652-B95A-4502-A695-983F39A06157}" dt="2022-02-22T02:57:05.391" v="11" actId="1076"/>
          <ac:picMkLst>
            <pc:docMk/>
            <pc:sldMk cId="2957852297" sldId="361"/>
            <ac:picMk id="4" creationId="{5F17DF22-B07B-44D1-881E-F684205765E8}"/>
          </ac:picMkLst>
        </pc:picChg>
        <pc:picChg chg="del">
          <ac:chgData name="Tamires Schloegel Kistner" userId="a2557402559c7521" providerId="Windows Live" clId="Web-{79648652-B95A-4502-A695-983F39A06157}" dt="2022-02-22T02:56:04.812" v="1"/>
          <ac:picMkLst>
            <pc:docMk/>
            <pc:sldMk cId="2957852297" sldId="361"/>
            <ac:picMk id="6" creationId="{D99CD840-F534-489B-BDAE-0C84F60C82E8}"/>
          </ac:picMkLst>
        </pc:picChg>
      </pc:sldChg>
      <pc:sldChg chg="modSp">
        <pc:chgData name="Tamires Schloegel Kistner" userId="a2557402559c7521" providerId="Windows Live" clId="Web-{79648652-B95A-4502-A695-983F39A06157}" dt="2022-02-22T02:59:06.471" v="32" actId="20577"/>
        <pc:sldMkLst>
          <pc:docMk/>
          <pc:sldMk cId="2669702319" sldId="373"/>
        </pc:sldMkLst>
        <pc:spChg chg="mod">
          <ac:chgData name="Tamires Schloegel Kistner" userId="a2557402559c7521" providerId="Windows Live" clId="Web-{79648652-B95A-4502-A695-983F39A06157}" dt="2022-02-22T02:59:06.471" v="32" actId="20577"/>
          <ac:spMkLst>
            <pc:docMk/>
            <pc:sldMk cId="2669702319" sldId="373"/>
            <ac:spMk id="3" creationId="{8F5E6AA2-2504-4A42-BCAB-83853633C871}"/>
          </ac:spMkLst>
        </pc:spChg>
      </pc:sldChg>
      <pc:sldChg chg="add">
        <pc:chgData name="Tamires Schloegel Kistner" userId="a2557402559c7521" providerId="Windows Live" clId="Web-{79648652-B95A-4502-A695-983F39A06157}" dt="2022-02-22T02:57:58.689" v="12"/>
        <pc:sldMkLst>
          <pc:docMk/>
          <pc:sldMk cId="3208981892" sldId="374"/>
        </pc:sldMkLst>
      </pc:sldChg>
      <pc:sldChg chg="add">
        <pc:chgData name="Tamires Schloegel Kistner" userId="a2557402559c7521" providerId="Windows Live" clId="Web-{79648652-B95A-4502-A695-983F39A06157}" dt="2022-02-22T02:57:58.939" v="13"/>
        <pc:sldMkLst>
          <pc:docMk/>
          <pc:sldMk cId="1411657330" sldId="375"/>
        </pc:sldMkLst>
      </pc:sldChg>
    </pc:docChg>
  </pc:docChgLst>
  <pc:docChgLst>
    <pc:chgData name="Tamires Schloegel Kistner" userId="a2557402559c7521" providerId="Windows Live" clId="Web-{26A92D54-FADE-4A0E-99C1-83512D377293}"/>
    <pc:docChg chg="addSld delSld modSld addMainMaster">
      <pc:chgData name="Tamires Schloegel Kistner" userId="a2557402559c7521" providerId="Windows Live" clId="Web-{26A92D54-FADE-4A0E-99C1-83512D377293}" dt="2020-12-06T21:52:12.318" v="308"/>
      <pc:docMkLst>
        <pc:docMk/>
      </pc:docMkLst>
      <pc:sldChg chg="del">
        <pc:chgData name="Tamires Schloegel Kistner" userId="a2557402559c7521" providerId="Windows Live" clId="Web-{26A92D54-FADE-4A0E-99C1-83512D377293}" dt="2020-12-06T21:01:52.298" v="2"/>
        <pc:sldMkLst>
          <pc:docMk/>
          <pc:sldMk cId="2210866551" sldId="256"/>
        </pc:sldMkLst>
      </pc:sldChg>
      <pc:sldChg chg="add del">
        <pc:chgData name="Tamires Schloegel Kistner" userId="a2557402559c7521" providerId="Windows Live" clId="Web-{26A92D54-FADE-4A0E-99C1-83512D377293}" dt="2020-12-06T21:02:24.438" v="42"/>
        <pc:sldMkLst>
          <pc:docMk/>
          <pc:sldMk cId="2743395379" sldId="257"/>
        </pc:sldMkLst>
      </pc:sldChg>
      <pc:sldChg chg="modSp add">
        <pc:chgData name="Tamires Schloegel Kistner" userId="a2557402559c7521" providerId="Windows Live" clId="Web-{26A92D54-FADE-4A0E-99C1-83512D377293}" dt="2020-12-06T21:02:06.469" v="39" actId="20577"/>
        <pc:sldMkLst>
          <pc:docMk/>
          <pc:sldMk cId="1808703431" sldId="258"/>
        </pc:sldMkLst>
        <pc:spChg chg="mod">
          <ac:chgData name="Tamires Schloegel Kistner" userId="a2557402559c7521" providerId="Windows Live" clId="Web-{26A92D54-FADE-4A0E-99C1-83512D377293}" dt="2020-12-06T21:02:06.469" v="39" actId="20577"/>
          <ac:spMkLst>
            <pc:docMk/>
            <pc:sldMk cId="1808703431" sldId="258"/>
            <ac:spMk id="2" creationId="{677914EE-1D22-4261-BABC-E59226E99B59}"/>
          </ac:spMkLst>
        </pc:spChg>
      </pc:sldChg>
      <pc:sldChg chg="modSp add">
        <pc:chgData name="Tamires Schloegel Kistner" userId="a2557402559c7521" providerId="Windows Live" clId="Web-{26A92D54-FADE-4A0E-99C1-83512D377293}" dt="2020-12-06T21:44:11.902" v="239" actId="20577"/>
        <pc:sldMkLst>
          <pc:docMk/>
          <pc:sldMk cId="3716169385" sldId="259"/>
        </pc:sldMkLst>
        <pc:spChg chg="mod">
          <ac:chgData name="Tamires Schloegel Kistner" userId="a2557402559c7521" providerId="Windows Live" clId="Web-{26A92D54-FADE-4A0E-99C1-83512D377293}" dt="2020-12-06T21:44:11.902" v="239" actId="20577"/>
          <ac:spMkLst>
            <pc:docMk/>
            <pc:sldMk cId="3716169385" sldId="259"/>
            <ac:spMk id="3" creationId="{22104780-3799-4A54-870F-47DA49250330}"/>
          </ac:spMkLst>
        </pc:spChg>
      </pc:sldChg>
      <pc:sldChg chg="addSp delSp modSp new mod setBg">
        <pc:chgData name="Tamires Schloegel Kistner" userId="a2557402559c7521" providerId="Windows Live" clId="Web-{26A92D54-FADE-4A0E-99C1-83512D377293}" dt="2020-12-06T21:47:42.368" v="281" actId="14100"/>
        <pc:sldMkLst>
          <pc:docMk/>
          <pc:sldMk cId="1119217961" sldId="260"/>
        </pc:sldMkLst>
        <pc:spChg chg="mod">
          <ac:chgData name="Tamires Schloegel Kistner" userId="a2557402559c7521" providerId="Windows Live" clId="Web-{26A92D54-FADE-4A0E-99C1-83512D377293}" dt="2020-12-06T21:39:27.187" v="193"/>
          <ac:spMkLst>
            <pc:docMk/>
            <pc:sldMk cId="1119217961" sldId="260"/>
            <ac:spMk id="2" creationId="{4662BF00-21F6-4B47-85E7-5D29859B9C97}"/>
          </ac:spMkLst>
        </pc:spChg>
        <pc:spChg chg="del mod">
          <ac:chgData name="Tamires Schloegel Kistner" userId="a2557402559c7521" providerId="Windows Live" clId="Web-{26A92D54-FADE-4A0E-99C1-83512D377293}" dt="2020-12-06T21:38:48.688" v="190"/>
          <ac:spMkLst>
            <pc:docMk/>
            <pc:sldMk cId="1119217961" sldId="260"/>
            <ac:spMk id="3" creationId="{9FAFD1CF-7637-4FD0-993C-AB7012611013}"/>
          </ac:spMkLst>
        </pc:spChg>
        <pc:spChg chg="add del">
          <ac:chgData name="Tamires Schloegel Kistner" userId="a2557402559c7521" providerId="Windows Live" clId="Web-{26A92D54-FADE-4A0E-99C1-83512D377293}" dt="2020-12-06T21:39:27.187" v="193"/>
          <ac:spMkLst>
            <pc:docMk/>
            <pc:sldMk cId="1119217961" sldId="260"/>
            <ac:spMk id="9" creationId="{93F0ADB5-A0B4-4B01-A8C4-FDC34CE22BD4}"/>
          </ac:spMkLst>
        </pc:spChg>
        <pc:spChg chg="add del">
          <ac:chgData name="Tamires Schloegel Kistner" userId="a2557402559c7521" providerId="Windows Live" clId="Web-{26A92D54-FADE-4A0E-99C1-83512D377293}" dt="2020-12-06T21:39:27.187" v="193"/>
          <ac:spMkLst>
            <pc:docMk/>
            <pc:sldMk cId="1119217961" sldId="260"/>
            <ac:spMk id="11" creationId="{AA6D0FDE-0241-4C21-A720-A69475358235}"/>
          </ac:spMkLst>
        </pc:spChg>
        <pc:spChg chg="add del mod">
          <ac:chgData name="Tamires Schloegel Kistner" userId="a2557402559c7521" providerId="Windows Live" clId="Web-{26A92D54-FADE-4A0E-99C1-83512D377293}" dt="2020-12-06T21:39:15.609" v="191"/>
          <ac:spMkLst>
            <pc:docMk/>
            <pc:sldMk cId="1119217961" sldId="260"/>
            <ac:spMk id="12" creationId="{154878AA-657F-41D4-99A5-2E7B00E67A13}"/>
          </ac:spMkLst>
        </pc:spChg>
        <pc:graphicFrameChg chg="add mod modGraphic">
          <ac:chgData name="Tamires Schloegel Kistner" userId="a2557402559c7521" providerId="Windows Live" clId="Web-{26A92D54-FADE-4A0E-99C1-83512D377293}" dt="2020-12-06T21:47:42.368" v="281" actId="14100"/>
          <ac:graphicFrameMkLst>
            <pc:docMk/>
            <pc:sldMk cId="1119217961" sldId="260"/>
            <ac:graphicFrameMk id="4" creationId="{2E2E2E90-B75D-4DCA-A83A-038F5A00A501}"/>
          </ac:graphicFrameMkLst>
        </pc:graphicFrameChg>
        <pc:picChg chg="add mod ord">
          <ac:chgData name="Tamires Schloegel Kistner" userId="a2557402559c7521" providerId="Windows Live" clId="Web-{26A92D54-FADE-4A0E-99C1-83512D377293}" dt="2020-12-06T21:46:55.213" v="279"/>
          <ac:picMkLst>
            <pc:docMk/>
            <pc:sldMk cId="1119217961" sldId="260"/>
            <ac:picMk id="249" creationId="{4D23242A-17CA-4EA1-8748-69A85F61931C}"/>
          </ac:picMkLst>
        </pc:picChg>
      </pc:sldChg>
      <pc:sldChg chg="addSp delSp modSp new">
        <pc:chgData name="Tamires Schloegel Kistner" userId="a2557402559c7521" providerId="Windows Live" clId="Web-{26A92D54-FADE-4A0E-99C1-83512D377293}" dt="2020-12-06T21:52:12.318" v="308"/>
        <pc:sldMkLst>
          <pc:docMk/>
          <pc:sldMk cId="3803821799" sldId="261"/>
        </pc:sldMkLst>
        <pc:spChg chg="mod">
          <ac:chgData name="Tamires Schloegel Kistner" userId="a2557402559c7521" providerId="Windows Live" clId="Web-{26A92D54-FADE-4A0E-99C1-83512D377293}" dt="2020-12-06T21:45:26.151" v="270" actId="20577"/>
          <ac:spMkLst>
            <pc:docMk/>
            <pc:sldMk cId="3803821799" sldId="261"/>
            <ac:spMk id="2" creationId="{8F5CDE79-CFE2-4FEB-88EB-1EBF3CC512B3}"/>
          </ac:spMkLst>
        </pc:spChg>
        <pc:spChg chg="mod">
          <ac:chgData name="Tamires Schloegel Kistner" userId="a2557402559c7521" providerId="Windows Live" clId="Web-{26A92D54-FADE-4A0E-99C1-83512D377293}" dt="2020-12-06T21:49:23.367" v="287"/>
          <ac:spMkLst>
            <pc:docMk/>
            <pc:sldMk cId="3803821799" sldId="261"/>
            <ac:spMk id="3" creationId="{8F5B31BB-1F17-4B38-ABF1-9081FDF70E22}"/>
          </ac:spMkLst>
        </pc:spChg>
        <pc:spChg chg="add mod">
          <ac:chgData name="Tamires Schloegel Kistner" userId="a2557402559c7521" providerId="Windows Live" clId="Web-{26A92D54-FADE-4A0E-99C1-83512D377293}" dt="2020-12-06T21:52:12.318" v="308"/>
          <ac:spMkLst>
            <pc:docMk/>
            <pc:sldMk cId="3803821799" sldId="261"/>
            <ac:spMk id="5" creationId="{AF39B96C-1AC7-4616-B7DD-CD968DBD9F0E}"/>
          </ac:spMkLst>
        </pc:spChg>
        <pc:picChg chg="add del mod">
          <ac:chgData name="Tamires Schloegel Kistner" userId="a2557402559c7521" providerId="Windows Live" clId="Web-{26A92D54-FADE-4A0E-99C1-83512D377293}" dt="2020-12-06T21:50:24.335" v="290"/>
          <ac:picMkLst>
            <pc:docMk/>
            <pc:sldMk cId="3803821799" sldId="261"/>
            <ac:picMk id="4" creationId="{B7F6C957-B570-4EFD-B58B-008E501462BF}"/>
          </ac:picMkLst>
        </pc:picChg>
      </pc:sldChg>
      <pc:sldMasterChg chg="add addSldLayout">
        <pc:chgData name="Tamires Schloegel Kistner" userId="a2557402559c7521" providerId="Windows Live" clId="Web-{26A92D54-FADE-4A0E-99C1-83512D377293}" dt="2020-12-06T21:01:48.345" v="0"/>
        <pc:sldMasterMkLst>
          <pc:docMk/>
          <pc:sldMasterMk cId="2236498710" sldId="2147483660"/>
        </pc:sldMasterMkLst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2384126617" sldId="2147483661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4275040101" sldId="2147483662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2016686492" sldId="2147483663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1379329730" sldId="2147483664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2390784244" sldId="2147483665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088505945" sldId="2147483666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2633835" sldId="2147483667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1202096059" sldId="2147483668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510296769" sldId="2147483669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1241612141" sldId="2147483670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604129783" sldId="2147483671"/>
          </pc:sldLayoutMkLst>
        </pc:sldLayoutChg>
      </pc:sldMasterChg>
    </pc:docChg>
  </pc:docChgLst>
  <pc:docChgLst>
    <pc:chgData name="Tamires Schloegel Kistner" userId="a2557402559c7521" providerId="Windows Live" clId="Web-{9341AAFB-60EF-4B5B-BF40-470031DC1FF9}"/>
    <pc:docChg chg="modSld">
      <pc:chgData name="Tamires Schloegel Kistner" userId="a2557402559c7521" providerId="Windows Live" clId="Web-{9341AAFB-60EF-4B5B-BF40-470031DC1FF9}" dt="2021-04-17T19:20:40.530" v="31" actId="1076"/>
      <pc:docMkLst>
        <pc:docMk/>
      </pc:docMkLst>
      <pc:sldChg chg="modSp">
        <pc:chgData name="Tamires Schloegel Kistner" userId="a2557402559c7521" providerId="Windows Live" clId="Web-{9341AAFB-60EF-4B5B-BF40-470031DC1FF9}" dt="2021-04-17T17:22:46.599" v="4" actId="1076"/>
        <pc:sldMkLst>
          <pc:docMk/>
          <pc:sldMk cId="143194404" sldId="360"/>
        </pc:sldMkLst>
        <pc:spChg chg="mod">
          <ac:chgData name="Tamires Schloegel Kistner" userId="a2557402559c7521" providerId="Windows Live" clId="Web-{9341AAFB-60EF-4B5B-BF40-470031DC1FF9}" dt="2021-04-17T17:22:46.599" v="4" actId="1076"/>
          <ac:spMkLst>
            <pc:docMk/>
            <pc:sldMk cId="143194404" sldId="360"/>
            <ac:spMk id="3" creationId="{8F5E6AA2-2504-4A42-BCAB-83853633C871}"/>
          </ac:spMkLst>
        </pc:spChg>
      </pc:sldChg>
      <pc:sldChg chg="addSp modSp">
        <pc:chgData name="Tamires Schloegel Kistner" userId="a2557402559c7521" providerId="Windows Live" clId="Web-{9341AAFB-60EF-4B5B-BF40-470031DC1FF9}" dt="2021-04-17T17:23:44.805" v="16" actId="1076"/>
        <pc:sldMkLst>
          <pc:docMk/>
          <pc:sldMk cId="1372268570" sldId="364"/>
        </pc:sldMkLst>
        <pc:spChg chg="add mod">
          <ac:chgData name="Tamires Schloegel Kistner" userId="a2557402559c7521" providerId="Windows Live" clId="Web-{9341AAFB-60EF-4B5B-BF40-470031DC1FF9}" dt="2021-04-17T17:23:44.805" v="16" actId="1076"/>
          <ac:spMkLst>
            <pc:docMk/>
            <pc:sldMk cId="1372268570" sldId="364"/>
            <ac:spMk id="5" creationId="{D937D137-4CD8-4E15-924C-861F73F63886}"/>
          </ac:spMkLst>
        </pc:spChg>
        <pc:spChg chg="mod">
          <ac:chgData name="Tamires Schloegel Kistner" userId="a2557402559c7521" providerId="Windows Live" clId="Web-{9341AAFB-60EF-4B5B-BF40-470031DC1FF9}" dt="2021-04-17T17:23:31.539" v="9" actId="14100"/>
          <ac:spMkLst>
            <pc:docMk/>
            <pc:sldMk cId="1372268570" sldId="364"/>
            <ac:spMk id="10" creationId="{5AA65AA0-8046-4450-894C-66BA4CD3F766}"/>
          </ac:spMkLst>
        </pc:spChg>
        <pc:picChg chg="add mod">
          <ac:chgData name="Tamires Schloegel Kistner" userId="a2557402559c7521" providerId="Windows Live" clId="Web-{9341AAFB-60EF-4B5B-BF40-470031DC1FF9}" dt="2021-04-17T17:23:35.461" v="11" actId="1076"/>
          <ac:picMkLst>
            <pc:docMk/>
            <pc:sldMk cId="1372268570" sldId="364"/>
            <ac:picMk id="2" creationId="{E41942CF-68B2-4C72-886B-E4D7BC3BF6F9}"/>
          </ac:picMkLst>
        </pc:picChg>
        <pc:picChg chg="add mod">
          <ac:chgData name="Tamires Schloegel Kistner" userId="a2557402559c7521" providerId="Windows Live" clId="Web-{9341AAFB-60EF-4B5B-BF40-470031DC1FF9}" dt="2021-04-17T17:23:36.539" v="12" actId="1076"/>
          <ac:picMkLst>
            <pc:docMk/>
            <pc:sldMk cId="1372268570" sldId="364"/>
            <ac:picMk id="3" creationId="{55EA5024-8AD1-48B9-A83E-BFDAB5CED03D}"/>
          </ac:picMkLst>
        </pc:picChg>
      </pc:sldChg>
      <pc:sldChg chg="addSp modSp">
        <pc:chgData name="Tamires Schloegel Kistner" userId="a2557402559c7521" providerId="Windows Live" clId="Web-{9341AAFB-60EF-4B5B-BF40-470031DC1FF9}" dt="2021-04-17T19:20:40.530" v="31" actId="1076"/>
        <pc:sldMkLst>
          <pc:docMk/>
          <pc:sldMk cId="1372583561" sldId="367"/>
        </pc:sldMkLst>
        <pc:spChg chg="add mod">
          <ac:chgData name="Tamires Schloegel Kistner" userId="a2557402559c7521" providerId="Windows Live" clId="Web-{9341AAFB-60EF-4B5B-BF40-470031DC1FF9}" dt="2021-04-17T19:20:40.530" v="31" actId="1076"/>
          <ac:spMkLst>
            <pc:docMk/>
            <pc:sldMk cId="1372583561" sldId="367"/>
            <ac:spMk id="2" creationId="{B96D3B44-9EEA-42A7-B61B-FF1166F968FD}"/>
          </ac:spMkLst>
        </pc:spChg>
      </pc:sldChg>
    </pc:docChg>
  </pc:docChgLst>
  <pc:docChgLst>
    <pc:chgData name="Tamires Schloegel Kistner" userId="a2557402559c7521" providerId="Windows Live" clId="Web-{3E1CA83D-D164-4C4F-BC1B-78F00CB94247}"/>
    <pc:docChg chg="addSld modSld sldOrd">
      <pc:chgData name="Tamires Schloegel Kistner" userId="a2557402559c7521" providerId="Windows Live" clId="Web-{3E1CA83D-D164-4C4F-BC1B-78F00CB94247}" dt="2024-09-30T22:07:30.849" v="14"/>
      <pc:docMkLst>
        <pc:docMk/>
      </pc:docMkLst>
      <pc:sldChg chg="ord">
        <pc:chgData name="Tamires Schloegel Kistner" userId="a2557402559c7521" providerId="Windows Live" clId="Web-{3E1CA83D-D164-4C4F-BC1B-78F00CB94247}" dt="2024-09-30T22:07:30.849" v="13"/>
        <pc:sldMkLst>
          <pc:docMk/>
          <pc:sldMk cId="1946284802" sldId="335"/>
        </pc:sldMkLst>
      </pc:sldChg>
      <pc:sldChg chg="addSp delSp modSp">
        <pc:chgData name="Tamires Schloegel Kistner" userId="a2557402559c7521" providerId="Windows Live" clId="Web-{3E1CA83D-D164-4C4F-BC1B-78F00CB94247}" dt="2024-09-30T22:07:00.801" v="9"/>
        <pc:sldMkLst>
          <pc:docMk/>
          <pc:sldMk cId="1874813705" sldId="371"/>
        </pc:sldMkLst>
        <pc:picChg chg="add del mod">
          <ac:chgData name="Tamires Schloegel Kistner" userId="a2557402559c7521" providerId="Windows Live" clId="Web-{3E1CA83D-D164-4C4F-BC1B-78F00CB94247}" dt="2024-09-30T22:07:00.801" v="9"/>
          <ac:picMkLst>
            <pc:docMk/>
            <pc:sldMk cId="1874813705" sldId="371"/>
            <ac:picMk id="3" creationId="{E80D0CED-EA77-146F-CED5-B25544548F8C}"/>
          </ac:picMkLst>
        </pc:picChg>
      </pc:sldChg>
      <pc:sldChg chg="ord">
        <pc:chgData name="Tamires Schloegel Kistner" userId="a2557402559c7521" providerId="Windows Live" clId="Web-{3E1CA83D-D164-4C4F-BC1B-78F00CB94247}" dt="2024-09-30T22:07:30.849" v="14"/>
        <pc:sldMkLst>
          <pc:docMk/>
          <pc:sldMk cId="1480359502" sldId="379"/>
        </pc:sldMkLst>
      </pc:sldChg>
      <pc:sldChg chg="addSp ord">
        <pc:chgData name="Tamires Schloegel Kistner" userId="a2557402559c7521" providerId="Windows Live" clId="Web-{3E1CA83D-D164-4C4F-BC1B-78F00CB94247}" dt="2024-09-30T22:07:12.645" v="12"/>
        <pc:sldMkLst>
          <pc:docMk/>
          <pc:sldMk cId="523209800" sldId="382"/>
        </pc:sldMkLst>
        <pc:spChg chg="add">
          <ac:chgData name="Tamires Schloegel Kistner" userId="a2557402559c7521" providerId="Windows Live" clId="Web-{3E1CA83D-D164-4C4F-BC1B-78F00CB94247}" dt="2024-09-30T22:07:12.645" v="11"/>
          <ac:spMkLst>
            <pc:docMk/>
            <pc:sldMk cId="523209800" sldId="382"/>
            <ac:spMk id="3" creationId="{B1F90CC0-8DCD-D188-FE8C-4943C07AF5EB}"/>
          </ac:spMkLst>
        </pc:spChg>
        <pc:spChg chg="add">
          <ac:chgData name="Tamires Schloegel Kistner" userId="a2557402559c7521" providerId="Windows Live" clId="Web-{3E1CA83D-D164-4C4F-BC1B-78F00CB94247}" dt="2024-09-30T22:07:12.645" v="12"/>
          <ac:spMkLst>
            <pc:docMk/>
            <pc:sldMk cId="523209800" sldId="382"/>
            <ac:spMk id="6" creationId="{DD122954-7E8E-7B66-A97B-53207DBD6E90}"/>
          </ac:spMkLst>
        </pc:spChg>
      </pc:sldChg>
      <pc:sldChg chg="delSp modSp add">
        <pc:chgData name="Tamires Schloegel Kistner" userId="a2557402559c7521" providerId="Windows Live" clId="Web-{3E1CA83D-D164-4C4F-BC1B-78F00CB94247}" dt="2024-09-30T22:06:30.315" v="5" actId="1076"/>
        <pc:sldMkLst>
          <pc:docMk/>
          <pc:sldMk cId="164451602" sldId="384"/>
        </pc:sldMkLst>
        <pc:picChg chg="mod">
          <ac:chgData name="Tamires Schloegel Kistner" userId="a2557402559c7521" providerId="Windows Live" clId="Web-{3E1CA83D-D164-4C4F-BC1B-78F00CB94247}" dt="2024-09-30T22:06:30.315" v="5" actId="1076"/>
          <ac:picMkLst>
            <pc:docMk/>
            <pc:sldMk cId="164451602" sldId="384"/>
            <ac:picMk id="2" creationId="{50ED45BA-63BF-4666-9A4A-4BAF2560BE94}"/>
          </ac:picMkLst>
        </pc:picChg>
        <pc:picChg chg="del">
          <ac:chgData name="Tamires Schloegel Kistner" userId="a2557402559c7521" providerId="Windows Live" clId="Web-{3E1CA83D-D164-4C4F-BC1B-78F00CB94247}" dt="2024-09-30T22:06:29.065" v="4"/>
          <ac:picMkLst>
            <pc:docMk/>
            <pc:sldMk cId="164451602" sldId="384"/>
            <ac:picMk id="3" creationId="{96CD056A-CDF0-4713-A9AC-2C4138AF0A35}"/>
          </ac:picMkLst>
        </pc:picChg>
        <pc:picChg chg="del">
          <ac:chgData name="Tamires Schloegel Kistner" userId="a2557402559c7521" providerId="Windows Live" clId="Web-{3E1CA83D-D164-4C4F-BC1B-78F00CB94247}" dt="2024-09-30T22:06:23.956" v="1"/>
          <ac:picMkLst>
            <pc:docMk/>
            <pc:sldMk cId="164451602" sldId="384"/>
            <ac:picMk id="4" creationId="{9670B595-DB48-43D0-BE34-359CF64D4BC4}"/>
          </ac:picMkLst>
        </pc:picChg>
        <pc:picChg chg="del">
          <ac:chgData name="Tamires Schloegel Kistner" userId="a2557402559c7521" providerId="Windows Live" clId="Web-{3E1CA83D-D164-4C4F-BC1B-78F00CB94247}" dt="2024-09-30T22:06:25.081" v="2"/>
          <ac:picMkLst>
            <pc:docMk/>
            <pc:sldMk cId="164451602" sldId="384"/>
            <ac:picMk id="11" creationId="{DAAD360B-0D74-4158-9575-2CB8A6781D9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7BFAE5-452B-40CA-A746-24336EF0547A}" type="doc">
      <dgm:prSet loTypeId="urn:microsoft.com/office/officeart/2018/2/layout/IconCircle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DAC7B465-9F8C-4E70-8389-0706BEA0C5D4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Bordas</a:t>
          </a:r>
        </a:p>
      </dgm:t>
    </dgm:pt>
    <dgm:pt modelId="{9817D50E-28FF-42DD-9DF2-BCF364E1F69A}" type="parTrans" cxnId="{90C9301C-AB77-4CC4-8DBF-ADA4BCCA21A2}">
      <dgm:prSet/>
      <dgm:spPr/>
      <dgm:t>
        <a:bodyPr/>
        <a:lstStyle/>
        <a:p>
          <a:endParaRPr lang="pt-BR"/>
        </a:p>
      </dgm:t>
    </dgm:pt>
    <dgm:pt modelId="{DD8E8BB2-6CFD-4D0B-9D01-8B3E80D116A9}" type="sibTrans" cxnId="{90C9301C-AB77-4CC4-8DBF-ADA4BCCA21A2}">
      <dgm:prSet/>
      <dgm:spPr/>
      <dgm:t>
        <a:bodyPr/>
        <a:lstStyle/>
        <a:p>
          <a:pPr>
            <a:lnSpc>
              <a:spcPct val="100000"/>
            </a:lnSpc>
          </a:pPr>
          <a:endParaRPr lang="pt-BR"/>
        </a:p>
      </dgm:t>
    </dgm:pt>
    <dgm:pt modelId="{7F05E42C-EEE8-49A0-892E-857AE6A872E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Espaçamento e posicionamento</a:t>
          </a:r>
        </a:p>
      </dgm:t>
    </dgm:pt>
    <dgm:pt modelId="{FF7B1E32-042D-4F94-A536-59222A0D4192}" type="parTrans" cxnId="{57838FAB-17EE-4A26-8928-CFB41DD3B940}">
      <dgm:prSet/>
      <dgm:spPr/>
      <dgm:t>
        <a:bodyPr/>
        <a:lstStyle/>
        <a:p>
          <a:endParaRPr lang="pt-BR"/>
        </a:p>
      </dgm:t>
    </dgm:pt>
    <dgm:pt modelId="{F496D958-35C2-4CAC-A602-7A0DB775BA60}" type="sibTrans" cxnId="{57838FAB-17EE-4A26-8928-CFB41DD3B9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1AAA8A-959F-486B-AB3A-4E7F8CCB2D9E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Univers Condensed"/>
            </a:rPr>
            <a:t>Textos e links</a:t>
          </a:r>
          <a:endParaRPr lang="pt-BR" dirty="0"/>
        </a:p>
      </dgm:t>
    </dgm:pt>
    <dgm:pt modelId="{395B7D3D-640D-4783-94C2-C33445850733}" type="parTrans" cxnId="{BB860774-49EF-47AE-9D54-96D7B02766D8}">
      <dgm:prSet/>
      <dgm:spPr/>
      <dgm:t>
        <a:bodyPr/>
        <a:lstStyle/>
        <a:p>
          <a:endParaRPr lang="en-US"/>
        </a:p>
      </dgm:t>
    </dgm:pt>
    <dgm:pt modelId="{FFDAAB88-E88F-4475-89FC-1A83752238CC}" type="sibTrans" cxnId="{BB860774-49EF-47AE-9D54-96D7B02766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436817-883A-480A-B008-592D21183481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Univers Condensed"/>
            </a:rPr>
            <a:t>Display </a:t>
          </a:r>
          <a:r>
            <a:rPr lang="pt-BR" dirty="0" err="1">
              <a:latin typeface="Univers Condensed"/>
            </a:rPr>
            <a:t>flex</a:t>
          </a:r>
          <a:endParaRPr lang="pt-BR" dirty="0"/>
        </a:p>
      </dgm:t>
    </dgm:pt>
    <dgm:pt modelId="{EA7DDD59-3FB4-43D8-938F-8B4186CA8684}" type="parTrans" cxnId="{8EFF57C3-1BA3-4D5E-8ED9-F4598EB04B70}">
      <dgm:prSet/>
      <dgm:spPr/>
      <dgm:t>
        <a:bodyPr/>
        <a:lstStyle/>
        <a:p>
          <a:endParaRPr lang="en-US"/>
        </a:p>
      </dgm:t>
    </dgm:pt>
    <dgm:pt modelId="{39FE867A-75B2-4DE0-B669-5D75FA47C3AF}" type="sibTrans" cxnId="{8EFF57C3-1BA3-4D5E-8ED9-F4598EB04B70}">
      <dgm:prSet/>
      <dgm:spPr/>
      <dgm:t>
        <a:bodyPr/>
        <a:lstStyle/>
        <a:p>
          <a:endParaRPr lang="en-US"/>
        </a:p>
      </dgm:t>
    </dgm:pt>
    <dgm:pt modelId="{5CF8E703-969B-4243-8C93-8106D894BA36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Univers Condensed"/>
            </a:rPr>
            <a:t>Tabelas</a:t>
          </a:r>
          <a:endParaRPr lang="pt-BR" dirty="0"/>
        </a:p>
      </dgm:t>
    </dgm:pt>
    <dgm:pt modelId="{89417CAA-2476-4C9E-944A-1960D1F9BC6E}" type="parTrans" cxnId="{7C16E2CE-0DC2-4282-8AFA-CAE92C322025}">
      <dgm:prSet/>
      <dgm:spPr/>
      <dgm:t>
        <a:bodyPr/>
        <a:lstStyle/>
        <a:p>
          <a:endParaRPr lang="pt-BR"/>
        </a:p>
      </dgm:t>
    </dgm:pt>
    <dgm:pt modelId="{0C51755A-9860-45DA-A82B-8EE8433EE1A0}" type="sibTrans" cxnId="{7C16E2CE-0DC2-4282-8AFA-CAE92C322025}">
      <dgm:prSet/>
      <dgm:spPr/>
      <dgm:t>
        <a:bodyPr/>
        <a:lstStyle/>
        <a:p>
          <a:pPr>
            <a:lnSpc>
              <a:spcPct val="100000"/>
            </a:lnSpc>
          </a:pPr>
          <a:endParaRPr lang="pt-BR"/>
        </a:p>
      </dgm:t>
    </dgm:pt>
    <dgm:pt modelId="{C18B5C9D-6BF8-4B68-8C01-08B260864D70}" type="pres">
      <dgm:prSet presAssocID="{E97BFAE5-452B-40CA-A746-24336EF0547A}" presName="root" presStyleCnt="0">
        <dgm:presLayoutVars>
          <dgm:dir/>
          <dgm:resizeHandles val="exact"/>
        </dgm:presLayoutVars>
      </dgm:prSet>
      <dgm:spPr/>
    </dgm:pt>
    <dgm:pt modelId="{5DBF6146-8B04-4126-A035-0EB5DC2AF313}" type="pres">
      <dgm:prSet presAssocID="{E97BFAE5-452B-40CA-A746-24336EF0547A}" presName="container" presStyleCnt="0">
        <dgm:presLayoutVars>
          <dgm:dir/>
          <dgm:resizeHandles val="exact"/>
        </dgm:presLayoutVars>
      </dgm:prSet>
      <dgm:spPr/>
    </dgm:pt>
    <dgm:pt modelId="{3B216608-F389-4626-8806-120EE3D43DEE}" type="pres">
      <dgm:prSet presAssocID="{DAC7B465-9F8C-4E70-8389-0706BEA0C5D4}" presName="compNode" presStyleCnt="0"/>
      <dgm:spPr/>
    </dgm:pt>
    <dgm:pt modelId="{8A3333B3-9915-4297-A467-5EA69B6F228F}" type="pres">
      <dgm:prSet presAssocID="{DAC7B465-9F8C-4E70-8389-0706BEA0C5D4}" presName="iconBgRect" presStyleLbl="bgShp" presStyleIdx="0" presStyleCnt="5"/>
      <dgm:spPr/>
    </dgm:pt>
    <dgm:pt modelId="{1118B549-21E5-498A-B3FB-BF84636C5782}" type="pres">
      <dgm:prSet presAssocID="{DAC7B465-9F8C-4E70-8389-0706BEA0C5D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essor"/>
        </a:ext>
      </dgm:extLst>
    </dgm:pt>
    <dgm:pt modelId="{138CACB6-D022-400A-82F7-728C9812A72E}" type="pres">
      <dgm:prSet presAssocID="{DAC7B465-9F8C-4E70-8389-0706BEA0C5D4}" presName="spaceRect" presStyleCnt="0"/>
      <dgm:spPr/>
    </dgm:pt>
    <dgm:pt modelId="{AB9B4A37-0ACC-4ED4-B2F1-03751518F481}" type="pres">
      <dgm:prSet presAssocID="{DAC7B465-9F8C-4E70-8389-0706BEA0C5D4}" presName="textRect" presStyleLbl="revTx" presStyleIdx="0" presStyleCnt="5">
        <dgm:presLayoutVars>
          <dgm:chMax val="1"/>
          <dgm:chPref val="1"/>
        </dgm:presLayoutVars>
      </dgm:prSet>
      <dgm:spPr/>
    </dgm:pt>
    <dgm:pt modelId="{8D274CDC-F2C3-4162-AB00-457F2A1046EE}" type="pres">
      <dgm:prSet presAssocID="{DD8E8BB2-6CFD-4D0B-9D01-8B3E80D116A9}" presName="sibTrans" presStyleLbl="sibTrans2D1" presStyleIdx="0" presStyleCnt="0"/>
      <dgm:spPr/>
    </dgm:pt>
    <dgm:pt modelId="{C8F5BC23-F23F-4F8C-985A-DCC5A35F1EE7}" type="pres">
      <dgm:prSet presAssocID="{7F05E42C-EEE8-49A0-892E-857AE6A872E1}" presName="compNode" presStyleCnt="0"/>
      <dgm:spPr/>
    </dgm:pt>
    <dgm:pt modelId="{BA1B9A82-F799-4955-86A1-3FB5944AD4B8}" type="pres">
      <dgm:prSet presAssocID="{7F05E42C-EEE8-49A0-892E-857AE6A872E1}" presName="iconBgRect" presStyleLbl="bgShp" presStyleIdx="1" presStyleCnt="5"/>
      <dgm:spPr/>
    </dgm:pt>
    <dgm:pt modelId="{19790D8A-E469-4625-97AD-48877711E864}" type="pres">
      <dgm:prSet presAssocID="{7F05E42C-EEE8-49A0-892E-857AE6A872E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lo"/>
        </a:ext>
      </dgm:extLst>
    </dgm:pt>
    <dgm:pt modelId="{373F2CF0-EE75-485C-8CD3-6A367FE8541B}" type="pres">
      <dgm:prSet presAssocID="{7F05E42C-EEE8-49A0-892E-857AE6A872E1}" presName="spaceRect" presStyleCnt="0"/>
      <dgm:spPr/>
    </dgm:pt>
    <dgm:pt modelId="{5144752E-3A33-4EBE-BCB8-64B2C6D67444}" type="pres">
      <dgm:prSet presAssocID="{7F05E42C-EEE8-49A0-892E-857AE6A872E1}" presName="textRect" presStyleLbl="revTx" presStyleIdx="1" presStyleCnt="5">
        <dgm:presLayoutVars>
          <dgm:chMax val="1"/>
          <dgm:chPref val="1"/>
        </dgm:presLayoutVars>
      </dgm:prSet>
      <dgm:spPr/>
    </dgm:pt>
    <dgm:pt modelId="{E883BCDD-0C31-4A2B-A1DB-E78D0AC5952B}" type="pres">
      <dgm:prSet presAssocID="{F496D958-35C2-4CAC-A602-7A0DB775BA60}" presName="sibTrans" presStyleLbl="sibTrans2D1" presStyleIdx="0" presStyleCnt="0"/>
      <dgm:spPr/>
    </dgm:pt>
    <dgm:pt modelId="{BA5E0617-F15C-4B5F-AB20-322A2C592192}" type="pres">
      <dgm:prSet presAssocID="{201AAA8A-959F-486B-AB3A-4E7F8CCB2D9E}" presName="compNode" presStyleCnt="0"/>
      <dgm:spPr/>
    </dgm:pt>
    <dgm:pt modelId="{B5ECD87E-5400-4F59-8338-CB9E9884755A}" type="pres">
      <dgm:prSet presAssocID="{201AAA8A-959F-486B-AB3A-4E7F8CCB2D9E}" presName="iconBgRect" presStyleLbl="bgShp" presStyleIdx="2" presStyleCnt="5"/>
      <dgm:spPr/>
    </dgm:pt>
    <dgm:pt modelId="{5A0BCBFC-6CDF-4A6A-8E7C-0DF9A7E9FE2E}" type="pres">
      <dgm:prSet presAssocID="{201AAA8A-959F-486B-AB3A-4E7F8CCB2D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6DA41F0F-ADEF-415D-936B-640F51870EDE}" type="pres">
      <dgm:prSet presAssocID="{201AAA8A-959F-486B-AB3A-4E7F8CCB2D9E}" presName="spaceRect" presStyleCnt="0"/>
      <dgm:spPr/>
    </dgm:pt>
    <dgm:pt modelId="{B4976B63-9883-4BE8-996E-6E2BDE14AC24}" type="pres">
      <dgm:prSet presAssocID="{201AAA8A-959F-486B-AB3A-4E7F8CCB2D9E}" presName="textRect" presStyleLbl="revTx" presStyleIdx="2" presStyleCnt="5">
        <dgm:presLayoutVars>
          <dgm:chMax val="1"/>
          <dgm:chPref val="1"/>
        </dgm:presLayoutVars>
      </dgm:prSet>
      <dgm:spPr/>
    </dgm:pt>
    <dgm:pt modelId="{EAFF43B1-41EC-40CF-9AE2-C76AA2E6638F}" type="pres">
      <dgm:prSet presAssocID="{FFDAAB88-E88F-4475-89FC-1A83752238CC}" presName="sibTrans" presStyleLbl="sibTrans2D1" presStyleIdx="0" presStyleCnt="0"/>
      <dgm:spPr/>
    </dgm:pt>
    <dgm:pt modelId="{520EBE42-E6F6-4A74-98AF-59306E41F8DE}" type="pres">
      <dgm:prSet presAssocID="{5CF8E703-969B-4243-8C93-8106D894BA36}" presName="compNode" presStyleCnt="0"/>
      <dgm:spPr/>
    </dgm:pt>
    <dgm:pt modelId="{C6DC8ED1-AAC3-4AE0-9E67-DAB501F302DC}" type="pres">
      <dgm:prSet presAssocID="{5CF8E703-969B-4243-8C93-8106D894BA36}" presName="iconBgRect" presStyleLbl="bgShp" presStyleIdx="3" presStyleCnt="5"/>
      <dgm:spPr/>
    </dgm:pt>
    <dgm:pt modelId="{2FA9F4B1-ACF8-4DC1-86E3-0B401739C770}" type="pres">
      <dgm:prSet presAssocID="{5CF8E703-969B-4243-8C93-8106D894BA3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ixa de embalagem aberta estrutura de tópicos"/>
        </a:ext>
      </dgm:extLst>
    </dgm:pt>
    <dgm:pt modelId="{CF4D18B8-5B36-4072-ABEC-8AC342E5300A}" type="pres">
      <dgm:prSet presAssocID="{5CF8E703-969B-4243-8C93-8106D894BA36}" presName="spaceRect" presStyleCnt="0"/>
      <dgm:spPr/>
    </dgm:pt>
    <dgm:pt modelId="{D7BC2949-C9FD-4A71-B47B-AF88A938CE4D}" type="pres">
      <dgm:prSet presAssocID="{5CF8E703-969B-4243-8C93-8106D894BA36}" presName="textRect" presStyleLbl="revTx" presStyleIdx="3" presStyleCnt="5">
        <dgm:presLayoutVars>
          <dgm:chMax val="1"/>
          <dgm:chPref val="1"/>
        </dgm:presLayoutVars>
      </dgm:prSet>
      <dgm:spPr/>
    </dgm:pt>
    <dgm:pt modelId="{F56AB442-FECB-464E-8F1F-FC6C3EA20CEB}" type="pres">
      <dgm:prSet presAssocID="{0C51755A-9860-45DA-A82B-8EE8433EE1A0}" presName="sibTrans" presStyleLbl="sibTrans2D1" presStyleIdx="0" presStyleCnt="0"/>
      <dgm:spPr/>
    </dgm:pt>
    <dgm:pt modelId="{2B0FF8A5-DB9F-4105-80F4-052F15AA82E6}" type="pres">
      <dgm:prSet presAssocID="{9F436817-883A-480A-B008-592D21183481}" presName="compNode" presStyleCnt="0"/>
      <dgm:spPr/>
    </dgm:pt>
    <dgm:pt modelId="{D1E032B3-1DF2-40F4-BE35-2629D02F937E}" type="pres">
      <dgm:prSet presAssocID="{9F436817-883A-480A-B008-592D21183481}" presName="iconBgRect" presStyleLbl="bgShp" presStyleIdx="4" presStyleCnt="5"/>
      <dgm:spPr/>
    </dgm:pt>
    <dgm:pt modelId="{8DDA1698-4754-4736-A989-B3059386B143}" type="pres">
      <dgm:prSet presAssocID="{9F436817-883A-480A-B008-592D211834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1F0582F4-701A-4AB6-84D3-4DC80E539804}" type="pres">
      <dgm:prSet presAssocID="{9F436817-883A-480A-B008-592D21183481}" presName="spaceRect" presStyleCnt="0"/>
      <dgm:spPr/>
    </dgm:pt>
    <dgm:pt modelId="{16FA1F3A-6B57-4A54-B5BF-79F693D2CDA6}" type="pres">
      <dgm:prSet presAssocID="{9F436817-883A-480A-B008-592D2118348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0C9301C-AB77-4CC4-8DBF-ADA4BCCA21A2}" srcId="{E97BFAE5-452B-40CA-A746-24336EF0547A}" destId="{DAC7B465-9F8C-4E70-8389-0706BEA0C5D4}" srcOrd="0" destOrd="0" parTransId="{9817D50E-28FF-42DD-9DF2-BCF364E1F69A}" sibTransId="{DD8E8BB2-6CFD-4D0B-9D01-8B3E80D116A9}"/>
    <dgm:cxn modelId="{924A311D-DEAA-414D-B228-801E5F4A81F4}" type="presOf" srcId="{7F05E42C-EEE8-49A0-892E-857AE6A872E1}" destId="{5144752E-3A33-4EBE-BCB8-64B2C6D67444}" srcOrd="0" destOrd="0" presId="urn:microsoft.com/office/officeart/2018/2/layout/IconCircleList"/>
    <dgm:cxn modelId="{385C371E-9623-40AB-B440-F4417D458A0C}" type="presOf" srcId="{F496D958-35C2-4CAC-A602-7A0DB775BA60}" destId="{E883BCDD-0C31-4A2B-A1DB-E78D0AC5952B}" srcOrd="0" destOrd="0" presId="urn:microsoft.com/office/officeart/2018/2/layout/IconCircleList"/>
    <dgm:cxn modelId="{D0FEBE2E-3E83-4007-B8B2-A4E1FBEB8A95}" type="presOf" srcId="{5CF8E703-969B-4243-8C93-8106D894BA36}" destId="{D7BC2949-C9FD-4A71-B47B-AF88A938CE4D}" srcOrd="0" destOrd="0" presId="urn:microsoft.com/office/officeart/2018/2/layout/IconCircleList"/>
    <dgm:cxn modelId="{0362AC3F-D720-4B82-B1F5-29435E1E820A}" type="presOf" srcId="{DAC7B465-9F8C-4E70-8389-0706BEA0C5D4}" destId="{AB9B4A37-0ACC-4ED4-B2F1-03751518F481}" srcOrd="0" destOrd="0" presId="urn:microsoft.com/office/officeart/2018/2/layout/IconCircleList"/>
    <dgm:cxn modelId="{6C563140-7D46-4998-A197-EEEA7827B0B0}" type="presOf" srcId="{0C51755A-9860-45DA-A82B-8EE8433EE1A0}" destId="{F56AB442-FECB-464E-8F1F-FC6C3EA20CEB}" srcOrd="0" destOrd="0" presId="urn:microsoft.com/office/officeart/2018/2/layout/IconCircleList"/>
    <dgm:cxn modelId="{28118367-EB00-46CB-8BF8-38685164A8C9}" type="presOf" srcId="{201AAA8A-959F-486B-AB3A-4E7F8CCB2D9E}" destId="{B4976B63-9883-4BE8-996E-6E2BDE14AC24}" srcOrd="0" destOrd="0" presId="urn:microsoft.com/office/officeart/2018/2/layout/IconCircleList"/>
    <dgm:cxn modelId="{BB860774-49EF-47AE-9D54-96D7B02766D8}" srcId="{E97BFAE5-452B-40CA-A746-24336EF0547A}" destId="{201AAA8A-959F-486B-AB3A-4E7F8CCB2D9E}" srcOrd="2" destOrd="0" parTransId="{395B7D3D-640D-4783-94C2-C33445850733}" sibTransId="{FFDAAB88-E88F-4475-89FC-1A83752238CC}"/>
    <dgm:cxn modelId="{B34B8280-7B0D-42B4-8051-A0F4B8BAC355}" type="presOf" srcId="{E97BFAE5-452B-40CA-A746-24336EF0547A}" destId="{C18B5C9D-6BF8-4B68-8C01-08B260864D70}" srcOrd="0" destOrd="0" presId="urn:microsoft.com/office/officeart/2018/2/layout/IconCircleList"/>
    <dgm:cxn modelId="{6DB16E8D-9FCB-466D-B966-58339014F532}" type="presOf" srcId="{9F436817-883A-480A-B008-592D21183481}" destId="{16FA1F3A-6B57-4A54-B5BF-79F693D2CDA6}" srcOrd="0" destOrd="0" presId="urn:microsoft.com/office/officeart/2018/2/layout/IconCircleList"/>
    <dgm:cxn modelId="{57838FAB-17EE-4A26-8928-CFB41DD3B940}" srcId="{E97BFAE5-452B-40CA-A746-24336EF0547A}" destId="{7F05E42C-EEE8-49A0-892E-857AE6A872E1}" srcOrd="1" destOrd="0" parTransId="{FF7B1E32-042D-4F94-A536-59222A0D4192}" sibTransId="{F496D958-35C2-4CAC-A602-7A0DB775BA60}"/>
    <dgm:cxn modelId="{8EFF57C3-1BA3-4D5E-8ED9-F4598EB04B70}" srcId="{E97BFAE5-452B-40CA-A746-24336EF0547A}" destId="{9F436817-883A-480A-B008-592D21183481}" srcOrd="4" destOrd="0" parTransId="{EA7DDD59-3FB4-43D8-938F-8B4186CA8684}" sibTransId="{39FE867A-75B2-4DE0-B669-5D75FA47C3AF}"/>
    <dgm:cxn modelId="{7C16E2CE-0DC2-4282-8AFA-CAE92C322025}" srcId="{E97BFAE5-452B-40CA-A746-24336EF0547A}" destId="{5CF8E703-969B-4243-8C93-8106D894BA36}" srcOrd="3" destOrd="0" parTransId="{89417CAA-2476-4C9E-944A-1960D1F9BC6E}" sibTransId="{0C51755A-9860-45DA-A82B-8EE8433EE1A0}"/>
    <dgm:cxn modelId="{6D7BADE2-02EB-4EBD-B69C-D42F01F01969}" type="presOf" srcId="{DD8E8BB2-6CFD-4D0B-9D01-8B3E80D116A9}" destId="{8D274CDC-F2C3-4162-AB00-457F2A1046EE}" srcOrd="0" destOrd="0" presId="urn:microsoft.com/office/officeart/2018/2/layout/IconCircleList"/>
    <dgm:cxn modelId="{31D8A2E3-C3C7-4C18-8AC0-EFB954D40E1D}" type="presOf" srcId="{FFDAAB88-E88F-4475-89FC-1A83752238CC}" destId="{EAFF43B1-41EC-40CF-9AE2-C76AA2E6638F}" srcOrd="0" destOrd="0" presId="urn:microsoft.com/office/officeart/2018/2/layout/IconCircleList"/>
    <dgm:cxn modelId="{DFF3868A-8DC2-4050-BF90-AF48326272F6}" type="presParOf" srcId="{C18B5C9D-6BF8-4B68-8C01-08B260864D70}" destId="{5DBF6146-8B04-4126-A035-0EB5DC2AF313}" srcOrd="0" destOrd="0" presId="urn:microsoft.com/office/officeart/2018/2/layout/IconCircleList"/>
    <dgm:cxn modelId="{902BF6A8-A828-4D8C-A674-70C8125A869B}" type="presParOf" srcId="{5DBF6146-8B04-4126-A035-0EB5DC2AF313}" destId="{3B216608-F389-4626-8806-120EE3D43DEE}" srcOrd="0" destOrd="0" presId="urn:microsoft.com/office/officeart/2018/2/layout/IconCircleList"/>
    <dgm:cxn modelId="{A72CEDD0-0CB0-46BA-94DC-ED3ECCB7154D}" type="presParOf" srcId="{3B216608-F389-4626-8806-120EE3D43DEE}" destId="{8A3333B3-9915-4297-A467-5EA69B6F228F}" srcOrd="0" destOrd="0" presId="urn:microsoft.com/office/officeart/2018/2/layout/IconCircleList"/>
    <dgm:cxn modelId="{48F379E4-6995-4E65-8E7A-C6E711DC9D8B}" type="presParOf" srcId="{3B216608-F389-4626-8806-120EE3D43DEE}" destId="{1118B549-21E5-498A-B3FB-BF84636C5782}" srcOrd="1" destOrd="0" presId="urn:microsoft.com/office/officeart/2018/2/layout/IconCircleList"/>
    <dgm:cxn modelId="{73225149-6E87-4BCB-99BA-FA9C491B9C77}" type="presParOf" srcId="{3B216608-F389-4626-8806-120EE3D43DEE}" destId="{138CACB6-D022-400A-82F7-728C9812A72E}" srcOrd="2" destOrd="0" presId="urn:microsoft.com/office/officeart/2018/2/layout/IconCircleList"/>
    <dgm:cxn modelId="{D28FD683-19C5-4171-8F14-3299BD680AF5}" type="presParOf" srcId="{3B216608-F389-4626-8806-120EE3D43DEE}" destId="{AB9B4A37-0ACC-4ED4-B2F1-03751518F481}" srcOrd="3" destOrd="0" presId="urn:microsoft.com/office/officeart/2018/2/layout/IconCircleList"/>
    <dgm:cxn modelId="{755D0C2C-1D54-4202-91B6-7954072F5ABE}" type="presParOf" srcId="{5DBF6146-8B04-4126-A035-0EB5DC2AF313}" destId="{8D274CDC-F2C3-4162-AB00-457F2A1046EE}" srcOrd="1" destOrd="0" presId="urn:microsoft.com/office/officeart/2018/2/layout/IconCircleList"/>
    <dgm:cxn modelId="{AD71D9C4-E9BC-4014-96E0-2B66C10191FE}" type="presParOf" srcId="{5DBF6146-8B04-4126-A035-0EB5DC2AF313}" destId="{C8F5BC23-F23F-4F8C-985A-DCC5A35F1EE7}" srcOrd="2" destOrd="0" presId="urn:microsoft.com/office/officeart/2018/2/layout/IconCircleList"/>
    <dgm:cxn modelId="{DF81CAC1-CA9E-433B-AC4B-5A21D1289E77}" type="presParOf" srcId="{C8F5BC23-F23F-4F8C-985A-DCC5A35F1EE7}" destId="{BA1B9A82-F799-4955-86A1-3FB5944AD4B8}" srcOrd="0" destOrd="0" presId="urn:microsoft.com/office/officeart/2018/2/layout/IconCircleList"/>
    <dgm:cxn modelId="{6D1181D4-4851-4A7B-B6AF-EA1989CDADF4}" type="presParOf" srcId="{C8F5BC23-F23F-4F8C-985A-DCC5A35F1EE7}" destId="{19790D8A-E469-4625-97AD-48877711E864}" srcOrd="1" destOrd="0" presId="urn:microsoft.com/office/officeart/2018/2/layout/IconCircleList"/>
    <dgm:cxn modelId="{ACD566BB-923D-4EC3-AAAD-D6F2CF963C9F}" type="presParOf" srcId="{C8F5BC23-F23F-4F8C-985A-DCC5A35F1EE7}" destId="{373F2CF0-EE75-485C-8CD3-6A367FE8541B}" srcOrd="2" destOrd="0" presId="urn:microsoft.com/office/officeart/2018/2/layout/IconCircleList"/>
    <dgm:cxn modelId="{3D7F345F-9026-4AA0-9CC2-A9598C3A46B9}" type="presParOf" srcId="{C8F5BC23-F23F-4F8C-985A-DCC5A35F1EE7}" destId="{5144752E-3A33-4EBE-BCB8-64B2C6D67444}" srcOrd="3" destOrd="0" presId="urn:microsoft.com/office/officeart/2018/2/layout/IconCircleList"/>
    <dgm:cxn modelId="{E3FF40F3-EAEB-4FAB-8D7E-EA865C9B3F86}" type="presParOf" srcId="{5DBF6146-8B04-4126-A035-0EB5DC2AF313}" destId="{E883BCDD-0C31-4A2B-A1DB-E78D0AC5952B}" srcOrd="3" destOrd="0" presId="urn:microsoft.com/office/officeart/2018/2/layout/IconCircleList"/>
    <dgm:cxn modelId="{088D13B9-8867-4B06-8675-27187DEE582A}" type="presParOf" srcId="{5DBF6146-8B04-4126-A035-0EB5DC2AF313}" destId="{BA5E0617-F15C-4B5F-AB20-322A2C592192}" srcOrd="4" destOrd="0" presId="urn:microsoft.com/office/officeart/2018/2/layout/IconCircleList"/>
    <dgm:cxn modelId="{D227DAFD-D9CE-46DC-BF18-099DD18BB7A1}" type="presParOf" srcId="{BA5E0617-F15C-4B5F-AB20-322A2C592192}" destId="{B5ECD87E-5400-4F59-8338-CB9E9884755A}" srcOrd="0" destOrd="0" presId="urn:microsoft.com/office/officeart/2018/2/layout/IconCircleList"/>
    <dgm:cxn modelId="{FB77A757-612F-470E-9A2D-F8E545ADF9FA}" type="presParOf" srcId="{BA5E0617-F15C-4B5F-AB20-322A2C592192}" destId="{5A0BCBFC-6CDF-4A6A-8E7C-0DF9A7E9FE2E}" srcOrd="1" destOrd="0" presId="urn:microsoft.com/office/officeart/2018/2/layout/IconCircleList"/>
    <dgm:cxn modelId="{AAF44C20-1D2F-4982-B06A-AF05B69DA94C}" type="presParOf" srcId="{BA5E0617-F15C-4B5F-AB20-322A2C592192}" destId="{6DA41F0F-ADEF-415D-936B-640F51870EDE}" srcOrd="2" destOrd="0" presId="urn:microsoft.com/office/officeart/2018/2/layout/IconCircleList"/>
    <dgm:cxn modelId="{30900ABF-C376-40BE-AF39-5E911FB5CDD4}" type="presParOf" srcId="{BA5E0617-F15C-4B5F-AB20-322A2C592192}" destId="{B4976B63-9883-4BE8-996E-6E2BDE14AC24}" srcOrd="3" destOrd="0" presId="urn:microsoft.com/office/officeart/2018/2/layout/IconCircleList"/>
    <dgm:cxn modelId="{99DF18E3-3FA7-4939-B528-25E149D537C0}" type="presParOf" srcId="{5DBF6146-8B04-4126-A035-0EB5DC2AF313}" destId="{EAFF43B1-41EC-40CF-9AE2-C76AA2E6638F}" srcOrd="5" destOrd="0" presId="urn:microsoft.com/office/officeart/2018/2/layout/IconCircleList"/>
    <dgm:cxn modelId="{AAE3394A-3980-486D-B210-E5F923D6B5F9}" type="presParOf" srcId="{5DBF6146-8B04-4126-A035-0EB5DC2AF313}" destId="{520EBE42-E6F6-4A74-98AF-59306E41F8DE}" srcOrd="6" destOrd="0" presId="urn:microsoft.com/office/officeart/2018/2/layout/IconCircleList"/>
    <dgm:cxn modelId="{82440880-2472-4936-8486-F1E1CE903BE3}" type="presParOf" srcId="{520EBE42-E6F6-4A74-98AF-59306E41F8DE}" destId="{C6DC8ED1-AAC3-4AE0-9E67-DAB501F302DC}" srcOrd="0" destOrd="0" presId="urn:microsoft.com/office/officeart/2018/2/layout/IconCircleList"/>
    <dgm:cxn modelId="{7D6F1481-82F7-42CB-B650-D45CD209D19B}" type="presParOf" srcId="{520EBE42-E6F6-4A74-98AF-59306E41F8DE}" destId="{2FA9F4B1-ACF8-4DC1-86E3-0B401739C770}" srcOrd="1" destOrd="0" presId="urn:microsoft.com/office/officeart/2018/2/layout/IconCircleList"/>
    <dgm:cxn modelId="{3EA5C6AD-4308-4377-9268-78C84BCBB90A}" type="presParOf" srcId="{520EBE42-E6F6-4A74-98AF-59306E41F8DE}" destId="{CF4D18B8-5B36-4072-ABEC-8AC342E5300A}" srcOrd="2" destOrd="0" presId="urn:microsoft.com/office/officeart/2018/2/layout/IconCircleList"/>
    <dgm:cxn modelId="{902B409B-ACC3-47E4-8E76-3DC8DC6F39A7}" type="presParOf" srcId="{520EBE42-E6F6-4A74-98AF-59306E41F8DE}" destId="{D7BC2949-C9FD-4A71-B47B-AF88A938CE4D}" srcOrd="3" destOrd="0" presId="urn:microsoft.com/office/officeart/2018/2/layout/IconCircleList"/>
    <dgm:cxn modelId="{55383048-6E10-47D1-9583-605281525EB1}" type="presParOf" srcId="{5DBF6146-8B04-4126-A035-0EB5DC2AF313}" destId="{F56AB442-FECB-464E-8F1F-FC6C3EA20CEB}" srcOrd="7" destOrd="0" presId="urn:microsoft.com/office/officeart/2018/2/layout/IconCircleList"/>
    <dgm:cxn modelId="{EDECE45C-0D5F-4495-B326-70F96885CFD2}" type="presParOf" srcId="{5DBF6146-8B04-4126-A035-0EB5DC2AF313}" destId="{2B0FF8A5-DB9F-4105-80F4-052F15AA82E6}" srcOrd="8" destOrd="0" presId="urn:microsoft.com/office/officeart/2018/2/layout/IconCircleList"/>
    <dgm:cxn modelId="{86481FA7-D611-489D-A476-4E8166E07B8A}" type="presParOf" srcId="{2B0FF8A5-DB9F-4105-80F4-052F15AA82E6}" destId="{D1E032B3-1DF2-40F4-BE35-2629D02F937E}" srcOrd="0" destOrd="0" presId="urn:microsoft.com/office/officeart/2018/2/layout/IconCircleList"/>
    <dgm:cxn modelId="{A7249CB6-DBDD-4528-BCBC-F260D574A1A3}" type="presParOf" srcId="{2B0FF8A5-DB9F-4105-80F4-052F15AA82E6}" destId="{8DDA1698-4754-4736-A989-B3059386B143}" srcOrd="1" destOrd="0" presId="urn:microsoft.com/office/officeart/2018/2/layout/IconCircleList"/>
    <dgm:cxn modelId="{8C161D76-3EA7-45B9-A999-42CC1BB0AFE5}" type="presParOf" srcId="{2B0FF8A5-DB9F-4105-80F4-052F15AA82E6}" destId="{1F0582F4-701A-4AB6-84D3-4DC80E539804}" srcOrd="2" destOrd="0" presId="urn:microsoft.com/office/officeart/2018/2/layout/IconCircleList"/>
    <dgm:cxn modelId="{D13994BA-B1F2-418B-A927-1586EF201684}" type="presParOf" srcId="{2B0FF8A5-DB9F-4105-80F4-052F15AA82E6}" destId="{16FA1F3A-6B57-4A54-B5BF-79F693D2CDA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333B3-9915-4297-A467-5EA69B6F228F}">
      <dsp:nvSpPr>
        <dsp:cNvPr id="0" name=""/>
        <dsp:cNvSpPr/>
      </dsp:nvSpPr>
      <dsp:spPr>
        <a:xfrm>
          <a:off x="423507" y="936003"/>
          <a:ext cx="937267" cy="937267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8B549-21E5-498A-B3FB-BF84636C5782}">
      <dsp:nvSpPr>
        <dsp:cNvPr id="0" name=""/>
        <dsp:cNvSpPr/>
      </dsp:nvSpPr>
      <dsp:spPr>
        <a:xfrm>
          <a:off x="620333" y="1132829"/>
          <a:ext cx="543614" cy="54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B4A37-0ACC-4ED4-B2F1-03751518F481}">
      <dsp:nvSpPr>
        <dsp:cNvPr id="0" name=""/>
        <dsp:cNvSpPr/>
      </dsp:nvSpPr>
      <dsp:spPr>
        <a:xfrm>
          <a:off x="1561617" y="936003"/>
          <a:ext cx="2209272" cy="937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Bordas</a:t>
          </a:r>
        </a:p>
      </dsp:txBody>
      <dsp:txXfrm>
        <a:off x="1561617" y="936003"/>
        <a:ext cx="2209272" cy="937267"/>
      </dsp:txXfrm>
    </dsp:sp>
    <dsp:sp modelId="{BA1B9A82-F799-4955-86A1-3FB5944AD4B8}">
      <dsp:nvSpPr>
        <dsp:cNvPr id="0" name=""/>
        <dsp:cNvSpPr/>
      </dsp:nvSpPr>
      <dsp:spPr>
        <a:xfrm>
          <a:off x="4155839" y="936003"/>
          <a:ext cx="937267" cy="937267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90D8A-E469-4625-97AD-48877711E864}">
      <dsp:nvSpPr>
        <dsp:cNvPr id="0" name=""/>
        <dsp:cNvSpPr/>
      </dsp:nvSpPr>
      <dsp:spPr>
        <a:xfrm>
          <a:off x="4352665" y="1132829"/>
          <a:ext cx="543614" cy="54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4752E-3A33-4EBE-BCB8-64B2C6D67444}">
      <dsp:nvSpPr>
        <dsp:cNvPr id="0" name=""/>
        <dsp:cNvSpPr/>
      </dsp:nvSpPr>
      <dsp:spPr>
        <a:xfrm>
          <a:off x="5293949" y="936003"/>
          <a:ext cx="2209272" cy="937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Espaçamento e posicionamento</a:t>
          </a:r>
        </a:p>
      </dsp:txBody>
      <dsp:txXfrm>
        <a:off x="5293949" y="936003"/>
        <a:ext cx="2209272" cy="937267"/>
      </dsp:txXfrm>
    </dsp:sp>
    <dsp:sp modelId="{B5ECD87E-5400-4F59-8338-CB9E9884755A}">
      <dsp:nvSpPr>
        <dsp:cNvPr id="0" name=""/>
        <dsp:cNvSpPr/>
      </dsp:nvSpPr>
      <dsp:spPr>
        <a:xfrm>
          <a:off x="7888170" y="936003"/>
          <a:ext cx="937267" cy="937267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CBFC-6CDF-4A6A-8E7C-0DF9A7E9FE2E}">
      <dsp:nvSpPr>
        <dsp:cNvPr id="0" name=""/>
        <dsp:cNvSpPr/>
      </dsp:nvSpPr>
      <dsp:spPr>
        <a:xfrm>
          <a:off x="8084996" y="1132829"/>
          <a:ext cx="543614" cy="54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76B63-9883-4BE8-996E-6E2BDE14AC24}">
      <dsp:nvSpPr>
        <dsp:cNvPr id="0" name=""/>
        <dsp:cNvSpPr/>
      </dsp:nvSpPr>
      <dsp:spPr>
        <a:xfrm>
          <a:off x="9026280" y="936003"/>
          <a:ext cx="2209272" cy="937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Univers Condensed"/>
            </a:rPr>
            <a:t>Textos e links</a:t>
          </a:r>
          <a:endParaRPr lang="pt-BR" sz="2400" kern="1200" dirty="0"/>
        </a:p>
      </dsp:txBody>
      <dsp:txXfrm>
        <a:off x="9026280" y="936003"/>
        <a:ext cx="2209272" cy="937267"/>
      </dsp:txXfrm>
    </dsp:sp>
    <dsp:sp modelId="{C6DC8ED1-AAC3-4AE0-9E67-DAB501F302DC}">
      <dsp:nvSpPr>
        <dsp:cNvPr id="0" name=""/>
        <dsp:cNvSpPr/>
      </dsp:nvSpPr>
      <dsp:spPr>
        <a:xfrm>
          <a:off x="423507" y="2640634"/>
          <a:ext cx="937267" cy="937267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9F4B1-ACF8-4DC1-86E3-0B401739C770}">
      <dsp:nvSpPr>
        <dsp:cNvPr id="0" name=""/>
        <dsp:cNvSpPr/>
      </dsp:nvSpPr>
      <dsp:spPr>
        <a:xfrm>
          <a:off x="620333" y="2837460"/>
          <a:ext cx="543614" cy="5436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C2949-C9FD-4A71-B47B-AF88A938CE4D}">
      <dsp:nvSpPr>
        <dsp:cNvPr id="0" name=""/>
        <dsp:cNvSpPr/>
      </dsp:nvSpPr>
      <dsp:spPr>
        <a:xfrm>
          <a:off x="1561617" y="2640634"/>
          <a:ext cx="2209272" cy="937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Univers Condensed"/>
            </a:rPr>
            <a:t>Tabelas</a:t>
          </a:r>
          <a:endParaRPr lang="pt-BR" sz="2400" kern="1200" dirty="0"/>
        </a:p>
      </dsp:txBody>
      <dsp:txXfrm>
        <a:off x="1561617" y="2640634"/>
        <a:ext cx="2209272" cy="937267"/>
      </dsp:txXfrm>
    </dsp:sp>
    <dsp:sp modelId="{D1E032B3-1DF2-40F4-BE35-2629D02F937E}">
      <dsp:nvSpPr>
        <dsp:cNvPr id="0" name=""/>
        <dsp:cNvSpPr/>
      </dsp:nvSpPr>
      <dsp:spPr>
        <a:xfrm>
          <a:off x="4155839" y="2640634"/>
          <a:ext cx="937267" cy="937267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A1698-4754-4736-A989-B3059386B143}">
      <dsp:nvSpPr>
        <dsp:cNvPr id="0" name=""/>
        <dsp:cNvSpPr/>
      </dsp:nvSpPr>
      <dsp:spPr>
        <a:xfrm>
          <a:off x="4352665" y="2837460"/>
          <a:ext cx="543614" cy="54361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A1F3A-6B57-4A54-B5BF-79F693D2CDA6}">
      <dsp:nvSpPr>
        <dsp:cNvPr id="0" name=""/>
        <dsp:cNvSpPr/>
      </dsp:nvSpPr>
      <dsp:spPr>
        <a:xfrm>
          <a:off x="5293949" y="2640634"/>
          <a:ext cx="2209272" cy="937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latin typeface="Univers Condensed"/>
            </a:rPr>
            <a:t>Display </a:t>
          </a:r>
          <a:r>
            <a:rPr lang="pt-BR" sz="2400" kern="1200" dirty="0" err="1">
              <a:latin typeface="Univers Condensed"/>
            </a:rPr>
            <a:t>flex</a:t>
          </a:r>
          <a:endParaRPr lang="pt-BR" sz="2400" kern="1200" dirty="0"/>
        </a:p>
      </dsp:txBody>
      <dsp:txXfrm>
        <a:off x="5293949" y="2640634"/>
        <a:ext cx="2209272" cy="937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seudo-classe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developer.mozilla.org/en-US/docs/Web/CSS/CSS_Selector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76F64638-3523-4975-845C-48099809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1BE5E-1BF4-4A36-B08F-D89ADA520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Instrutor: Tamires Schloegel Kistner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33F83-EAB9-44CF-B7CE-71CE9853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04" y="640080"/>
            <a:ext cx="9058787" cy="3306457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FDDFBA27-0CD8-5AAD-D78F-1CF028869220}"/>
              </a:ext>
            </a:extLst>
          </p:cNvPr>
          <p:cNvSpPr/>
          <p:nvPr/>
        </p:nvSpPr>
        <p:spPr>
          <a:xfrm flipH="1">
            <a:off x="-3" y="3627783"/>
            <a:ext cx="2832654" cy="3229758"/>
          </a:xfrm>
          <a:custGeom>
            <a:avLst/>
            <a:gdLst/>
            <a:ahLst/>
            <a:cxnLst/>
            <a:rect l="l" t="t" r="r" b="b"/>
            <a:pathLst>
              <a:path w="4380449" h="4571626">
                <a:moveTo>
                  <a:pt x="4380449" y="0"/>
                </a:moveTo>
                <a:lnTo>
                  <a:pt x="0" y="0"/>
                </a:lnTo>
                <a:lnTo>
                  <a:pt x="0" y="4571625"/>
                </a:lnTo>
                <a:lnTo>
                  <a:pt x="4380449" y="4571625"/>
                </a:lnTo>
                <a:lnTo>
                  <a:pt x="43804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2704" t="4001" r="-14023" b="-331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73179C0A-97F2-BFA7-59F5-67355E937CA0}"/>
              </a:ext>
            </a:extLst>
          </p:cNvPr>
          <p:cNvSpPr/>
          <p:nvPr/>
        </p:nvSpPr>
        <p:spPr>
          <a:xfrm>
            <a:off x="10267943" y="205716"/>
            <a:ext cx="1918252" cy="1547040"/>
          </a:xfrm>
          <a:custGeom>
            <a:avLst/>
            <a:gdLst/>
            <a:ahLst/>
            <a:cxnLst/>
            <a:rect l="l" t="t" r="r" b="b"/>
            <a:pathLst>
              <a:path w="4455250" h="3993524">
                <a:moveTo>
                  <a:pt x="0" y="0"/>
                </a:moveTo>
                <a:lnTo>
                  <a:pt x="4455250" y="0"/>
                </a:lnTo>
                <a:lnTo>
                  <a:pt x="4455250" y="3993525"/>
                </a:lnTo>
                <a:lnTo>
                  <a:pt x="0" y="3993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453ABE0-F501-4E0E-E6D6-F255A66BD6B8}"/>
              </a:ext>
            </a:extLst>
          </p:cNvPr>
          <p:cNvSpPr txBox="1"/>
          <p:nvPr/>
        </p:nvSpPr>
        <p:spPr>
          <a:xfrm>
            <a:off x="6356151" y="5621739"/>
            <a:ext cx="1873449" cy="801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0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&lt;DEV&gt;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F48D4A-D041-3B77-467A-3A73149DED6E}"/>
              </a:ext>
            </a:extLst>
          </p:cNvPr>
          <p:cNvSpPr txBox="1"/>
          <p:nvPr/>
        </p:nvSpPr>
        <p:spPr>
          <a:xfrm>
            <a:off x="6361052" y="495707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 b="1" dirty="0">
                <a:solidFill>
                  <a:schemeClr val="tx2">
                    <a:lumMod val="76000"/>
                    <a:lumOff val="24000"/>
                  </a:schemeClr>
                </a:solidFill>
                <a:latin typeface="Avenir Next LT Pro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45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C90E213-57D5-3258-A5EB-0F2387F5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65" b="-185"/>
          <a:stretch/>
        </p:blipFill>
        <p:spPr>
          <a:xfrm>
            <a:off x="10659074" y="5708651"/>
            <a:ext cx="1533170" cy="114975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7C770CA5-6D97-8FD0-71E9-B8C9570DFFFD}"/>
              </a:ext>
            </a:extLst>
          </p:cNvPr>
          <p:cNvSpPr txBox="1"/>
          <p:nvPr/>
        </p:nvSpPr>
        <p:spPr>
          <a:xfrm>
            <a:off x="-152256" y="-343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4B25AA-3197-3B5E-4B5D-39EF44F3A5D3}"/>
              </a:ext>
            </a:extLst>
          </p:cNvPr>
          <p:cNvSpPr txBox="1"/>
          <p:nvPr/>
        </p:nvSpPr>
        <p:spPr>
          <a:xfrm>
            <a:off x="802202" y="1719583"/>
            <a:ext cx="10127499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/>
              <a:t>Na página de exercícios, criar uma seção para cada item.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Criar uma seção para produtos de um mercado. 3 Linhas, 4 produtos em cada. Deve ter a imagem, nome do produto, valor, botão para adicionar ao carrinho. Todos os cards devem ter o mesmo padrão, tamanho, cores, fontes, mudando apenas o conteúdo dentro. Layout: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Criar uma seção de depoimentos com 1 linha, 3 depoimentos. </a:t>
            </a:r>
          </a:p>
          <a:p>
            <a:r>
              <a:rPr lang="pt-BR" dirty="0"/>
              <a:t>Layout: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 startAt="3"/>
            </a:pPr>
            <a:r>
              <a:rPr lang="pt-BR" dirty="0"/>
              <a:t>Criar um menu onde o logo e os links estejam lado a lado com o display flex.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A03EA6-BF11-067E-A0E9-1B0C64917B35}"/>
              </a:ext>
            </a:extLst>
          </p:cNvPr>
          <p:cNvSpPr txBox="1"/>
          <p:nvPr/>
        </p:nvSpPr>
        <p:spPr>
          <a:xfrm>
            <a:off x="8014996" y="779294"/>
            <a:ext cx="15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44444"/>
                </a:solidFill>
              </a:rPr>
              <a:t>Praticando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AD0EA33D-2B38-052C-B911-5810B30961F4}"/>
              </a:ext>
            </a:extLst>
          </p:cNvPr>
          <p:cNvSpPr/>
          <p:nvPr/>
        </p:nvSpPr>
        <p:spPr>
          <a:xfrm>
            <a:off x="2273782" y="4032062"/>
            <a:ext cx="699796" cy="6875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3B81EB-2066-9223-DF58-5AB6F9245C80}"/>
              </a:ext>
            </a:extLst>
          </p:cNvPr>
          <p:cNvSpPr txBox="1"/>
          <p:nvPr/>
        </p:nvSpPr>
        <p:spPr>
          <a:xfrm>
            <a:off x="3076214" y="4032062"/>
            <a:ext cx="193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Nome</a:t>
            </a:r>
          </a:p>
          <a:p>
            <a:r>
              <a:rPr lang="pt-BR" dirty="0"/>
              <a:t>Depoimento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56420FA-A69C-0CF5-E70B-EC1006179001}"/>
              </a:ext>
            </a:extLst>
          </p:cNvPr>
          <p:cNvSpPr/>
          <p:nvPr/>
        </p:nvSpPr>
        <p:spPr>
          <a:xfrm>
            <a:off x="8761445" y="2687216"/>
            <a:ext cx="858416" cy="779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302060-BCED-3D76-791B-CAA3675B9CD7}"/>
              </a:ext>
            </a:extLst>
          </p:cNvPr>
          <p:cNvSpPr/>
          <p:nvPr/>
        </p:nvSpPr>
        <p:spPr>
          <a:xfrm>
            <a:off x="8761445" y="4099767"/>
            <a:ext cx="858416" cy="1492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67DD96-2FDB-0048-7519-A51779D91360}"/>
              </a:ext>
            </a:extLst>
          </p:cNvPr>
          <p:cNvSpPr txBox="1"/>
          <p:nvPr/>
        </p:nvSpPr>
        <p:spPr>
          <a:xfrm>
            <a:off x="8812985" y="3497467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</a:t>
            </a:r>
          </a:p>
          <a:p>
            <a:r>
              <a:rPr lang="pt-BR" dirty="0"/>
              <a:t>Preço</a:t>
            </a:r>
          </a:p>
        </p:txBody>
      </p:sp>
    </p:spTree>
    <p:extLst>
      <p:ext uri="{BB962C8B-B14F-4D97-AF65-F5344CB8AC3E}">
        <p14:creationId xmlns:p14="http://schemas.microsoft.com/office/powerpoint/2010/main" val="411160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The Best Ways to Learn HTML | Udacity">
            <a:extLst>
              <a:ext uri="{FF2B5EF4-FFF2-40B4-BE49-F238E27FC236}">
                <a16:creationId xmlns:a16="http://schemas.microsoft.com/office/drawing/2014/main" id="{DAAD360B-0D74-4158-9575-2CB8A678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399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ED45BA-63BF-4666-9A4A-4BAF2560B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9652"/>
            <a:ext cx="12192000" cy="2388092"/>
          </a:xfrm>
          <a:prstGeom prst="rect">
            <a:avLst/>
          </a:prstGeom>
        </p:spPr>
      </p:pic>
      <p:pic>
        <p:nvPicPr>
          <p:cNvPr id="3" name="Imagem 3" descr="Foto de comida&#10;&#10;Descrição gerada automaticamente">
            <a:extLst>
              <a:ext uri="{FF2B5EF4-FFF2-40B4-BE49-F238E27FC236}">
                <a16:creationId xmlns:a16="http://schemas.microsoft.com/office/drawing/2014/main" id="{96CD056A-CDF0-4713-A9AC-2C4138AF0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3" y="5172457"/>
            <a:ext cx="12189912" cy="1684796"/>
          </a:xfrm>
          <a:prstGeom prst="rect">
            <a:avLst/>
          </a:prstGeom>
        </p:spPr>
      </p:pic>
      <p:pic>
        <p:nvPicPr>
          <p:cNvPr id="4" name="Picture 2" descr="Bandeja com sanduíche e batata frita&#10;&#10;Descrição gerada automaticamente">
            <a:extLst>
              <a:ext uri="{FF2B5EF4-FFF2-40B4-BE49-F238E27FC236}">
                <a16:creationId xmlns:a16="http://schemas.microsoft.com/office/drawing/2014/main" id="{9670B595-DB48-43D0-BE34-359CF64D4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52643"/>
            <a:ext cx="12192000" cy="28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7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posição</a:t>
            </a:r>
            <a:endParaRPr lang="en-US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E6AA2-2504-4A42-BCAB-83853633C871}"/>
              </a:ext>
            </a:extLst>
          </p:cNvPr>
          <p:cNvSpPr/>
          <p:nvPr/>
        </p:nvSpPr>
        <p:spPr>
          <a:xfrm>
            <a:off x="468493" y="1478748"/>
            <a:ext cx="11255014" cy="5234238"/>
          </a:xfrm>
          <a:prstGeom prst="rect">
            <a:avLst/>
          </a:prstGeom>
          <a:solidFill>
            <a:schemeClr val="bg1"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pt-BR" sz="2400" dirty="0"/>
              <a:t>A propriedade  position especifica o tipo de método de posicionamento usado para um elemento. </a:t>
            </a:r>
          </a:p>
          <a:p>
            <a:endParaRPr lang="pt-BR" sz="2400" dirty="0"/>
          </a:p>
          <a:p>
            <a:r>
              <a:rPr lang="pt-BR" sz="2400" dirty="0">
                <a:solidFill>
                  <a:schemeClr val="tx1"/>
                </a:solidFill>
              </a:rPr>
              <a:t>static</a:t>
            </a:r>
          </a:p>
          <a:p>
            <a:r>
              <a:rPr lang="pt-BR" sz="2400" dirty="0">
                <a:solidFill>
                  <a:schemeClr val="tx1"/>
                </a:solidFill>
              </a:rPr>
              <a:t>relative</a:t>
            </a:r>
          </a:p>
          <a:p>
            <a:r>
              <a:rPr lang="pt-BR" sz="2400" dirty="0">
                <a:solidFill>
                  <a:schemeClr val="tx1"/>
                </a:solidFill>
              </a:rPr>
              <a:t>fixed</a:t>
            </a:r>
          </a:p>
          <a:p>
            <a:r>
              <a:rPr lang="pt-BR" sz="2400" dirty="0">
                <a:solidFill>
                  <a:schemeClr val="tx1"/>
                </a:solidFill>
              </a:rPr>
              <a:t>absolute</a:t>
            </a:r>
          </a:p>
          <a:p>
            <a:r>
              <a:rPr lang="pt-BR" sz="2400" dirty="0">
                <a:solidFill>
                  <a:schemeClr val="tx1"/>
                </a:solidFill>
              </a:rPr>
              <a:t>Sticky</a:t>
            </a:r>
          </a:p>
          <a:p>
            <a:endParaRPr lang="pt-BR" sz="2400" dirty="0"/>
          </a:p>
          <a:p>
            <a:r>
              <a:rPr lang="pt-BR" sz="2400" dirty="0"/>
              <a:t>Os elementos são posicionados usando as propriedades superior, inferior, esquerda e direita. No entanto, essas propriedades não funcionarão a menos que a position propriedade seja definida primeiro. Eles também funcionam de forma diferente dependendo do valor da posição.</a:t>
            </a:r>
          </a:p>
        </p:txBody>
      </p:sp>
    </p:spTree>
    <p:extLst>
      <p:ext uri="{BB962C8B-B14F-4D97-AF65-F5344CB8AC3E}">
        <p14:creationId xmlns:p14="http://schemas.microsoft.com/office/powerpoint/2010/main" val="4289677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74508F-DA7A-47B8-AFB7-B3045D6FD779}"/>
              </a:ext>
            </a:extLst>
          </p:cNvPr>
          <p:cNvSpPr/>
          <p:nvPr/>
        </p:nvSpPr>
        <p:spPr>
          <a:xfrm>
            <a:off x="174156" y="1854416"/>
            <a:ext cx="3720017" cy="4871823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pt-BR" sz="2200" b="1" dirty="0"/>
              <a:t>Estático:</a:t>
            </a:r>
          </a:p>
          <a:p>
            <a:r>
              <a:rPr lang="pt-BR" sz="2200" dirty="0"/>
              <a:t>Valor padrão.</a:t>
            </a:r>
          </a:p>
          <a:p>
            <a:r>
              <a:rPr lang="pt-BR" sz="2200" dirty="0"/>
              <a:t>Elementos estáticos não são afetados pelas propriedades superior, inferior, esquerda e direita.</a:t>
            </a:r>
          </a:p>
          <a:p>
            <a:endParaRPr lang="pt-BR" sz="2200" b="1" dirty="0">
              <a:solidFill>
                <a:schemeClr val="bg1"/>
              </a:solidFill>
            </a:endParaRPr>
          </a:p>
          <a:p>
            <a:endParaRPr lang="pt-BR" sz="2200" b="1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.static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position: static;</a:t>
            </a:r>
          </a:p>
          <a:p>
            <a:r>
              <a:rPr lang="en-US" sz="2200" dirty="0">
                <a:solidFill>
                  <a:schemeClr val="tx1"/>
                </a:solidFill>
              </a:rPr>
              <a:t>border: 3px solid orange;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33481-7B4A-40E3-B096-1CE3BA79D3CF}"/>
              </a:ext>
            </a:extLst>
          </p:cNvPr>
          <p:cNvSpPr/>
          <p:nvPr/>
        </p:nvSpPr>
        <p:spPr>
          <a:xfrm>
            <a:off x="4114800" y="1854415"/>
            <a:ext cx="3720017" cy="4871823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BR" sz="2200" b="1" dirty="0">
                <a:solidFill>
                  <a:srgbClr val="FFC000"/>
                </a:solidFill>
              </a:rPr>
              <a:t>Relative:</a:t>
            </a:r>
          </a:p>
          <a:p>
            <a:r>
              <a:rPr lang="pt-BR" sz="2200" dirty="0">
                <a:solidFill>
                  <a:srgbClr val="FFC000"/>
                </a:solidFill>
              </a:rPr>
              <a:t>É posicionado em relação à sua posição normal, podendo definir as propriedades left, rigth, bottom e top</a:t>
            </a:r>
          </a:p>
          <a:p>
            <a:endParaRPr lang="pt-BR" sz="2200" b="1" dirty="0">
              <a:solidFill>
                <a:schemeClr val="bg1"/>
              </a:solidFill>
            </a:endParaRPr>
          </a:p>
          <a:p>
            <a:endParaRPr lang="pt-BR" sz="2200" b="1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.relative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position: relative;</a:t>
            </a:r>
          </a:p>
          <a:p>
            <a:r>
              <a:rPr lang="en-US" sz="2200" dirty="0">
                <a:solidFill>
                  <a:schemeClr val="tx1"/>
                </a:solidFill>
              </a:rPr>
              <a:t>left: 30px;</a:t>
            </a:r>
          </a:p>
          <a:p>
            <a:r>
              <a:rPr lang="en-US" sz="2200" dirty="0">
                <a:solidFill>
                  <a:schemeClr val="tx1"/>
                </a:solidFill>
              </a:rPr>
              <a:t>border: 3px solid yellow;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BBC951-C313-4811-A868-7F65B30B890C}"/>
              </a:ext>
            </a:extLst>
          </p:cNvPr>
          <p:cNvSpPr/>
          <p:nvPr/>
        </p:nvSpPr>
        <p:spPr>
          <a:xfrm>
            <a:off x="8003490" y="1854415"/>
            <a:ext cx="3720017" cy="4871823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200" b="1" dirty="0">
                <a:solidFill>
                  <a:srgbClr val="92D050"/>
                </a:solidFill>
              </a:rPr>
              <a:t>Fixed:</a:t>
            </a:r>
          </a:p>
          <a:p>
            <a:r>
              <a:rPr lang="pt-BR" sz="2200" dirty="0">
                <a:solidFill>
                  <a:srgbClr val="92D050"/>
                </a:solidFill>
              </a:rPr>
              <a:t>É posicionado em relação à janela de visualização, o que significa que ele sempre permanece no mesmo lugar</a:t>
            </a:r>
          </a:p>
          <a:p>
            <a:endParaRPr lang="pt-BR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.fixed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position: fixed;</a:t>
            </a:r>
          </a:p>
          <a:p>
            <a:r>
              <a:rPr lang="en-US" sz="2200" dirty="0">
                <a:solidFill>
                  <a:schemeClr val="tx1"/>
                </a:solidFill>
              </a:rPr>
              <a:t>bottom: 0;</a:t>
            </a:r>
          </a:p>
          <a:p>
            <a:r>
              <a:rPr lang="en-US" sz="2200" dirty="0">
                <a:solidFill>
                  <a:schemeClr val="tx1"/>
                </a:solidFill>
              </a:rPr>
              <a:t>right: 0;</a:t>
            </a:r>
          </a:p>
          <a:p>
            <a:r>
              <a:rPr lang="en-US" sz="2200" dirty="0">
                <a:solidFill>
                  <a:schemeClr val="tx1"/>
                </a:solidFill>
              </a:rPr>
              <a:t>width: 300px;</a:t>
            </a:r>
          </a:p>
          <a:p>
            <a:r>
              <a:rPr lang="en-US" sz="2200" dirty="0">
                <a:solidFill>
                  <a:schemeClr val="tx1"/>
                </a:solidFill>
              </a:rPr>
              <a:t>border: 3px solid green;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889100-6B8C-4950-8B5E-A209D5A24F9D}"/>
              </a:ext>
            </a:extLst>
          </p:cNvPr>
          <p:cNvSpPr txBox="1">
            <a:spLocks/>
          </p:cNvSpPr>
          <p:nvPr/>
        </p:nvSpPr>
        <p:spPr bwMode="black">
          <a:xfrm>
            <a:off x="468493" y="131762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posição</a:t>
            </a:r>
            <a:endParaRPr lang="en-US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42C3CD1F-E97B-4CA4-AD50-FE39B55D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295" y="4291478"/>
            <a:ext cx="22098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1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74508F-DA7A-47B8-AFB7-B3045D6FD779}"/>
              </a:ext>
            </a:extLst>
          </p:cNvPr>
          <p:cNvSpPr/>
          <p:nvPr/>
        </p:nvSpPr>
        <p:spPr>
          <a:xfrm>
            <a:off x="468493" y="1461997"/>
            <a:ext cx="5428724" cy="5254488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pt-BR" sz="2200" b="1" dirty="0"/>
              <a:t>Absolute:</a:t>
            </a:r>
          </a:p>
          <a:p>
            <a:r>
              <a:rPr lang="pt-BR" sz="2200" dirty="0"/>
              <a:t>É posicionado em relação ao elemento pai posicionado mais próximo, se não tiver um elemento pai posicionado, ele usa o corpo do documento e se move junto com a rolagem da página.</a:t>
            </a:r>
          </a:p>
          <a:p>
            <a:endParaRPr lang="pt-BR" sz="2200" b="1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.absolute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position: absolute;</a:t>
            </a:r>
          </a:p>
          <a:p>
            <a:r>
              <a:rPr lang="en-US" sz="2200" dirty="0">
                <a:solidFill>
                  <a:schemeClr val="tx1"/>
                </a:solidFill>
              </a:rPr>
              <a:t>top: 80%;</a:t>
            </a:r>
          </a:p>
          <a:p>
            <a:r>
              <a:rPr lang="en-US" sz="2200" dirty="0">
                <a:solidFill>
                  <a:schemeClr val="tx1"/>
                </a:solidFill>
              </a:rPr>
              <a:t>right: 0;</a:t>
            </a:r>
          </a:p>
          <a:p>
            <a:r>
              <a:rPr lang="en-US" sz="2200" dirty="0">
                <a:solidFill>
                  <a:schemeClr val="tx1"/>
                </a:solidFill>
              </a:rPr>
              <a:t>width: 200px;</a:t>
            </a:r>
          </a:p>
          <a:p>
            <a:r>
              <a:rPr lang="en-US" sz="2200" dirty="0">
                <a:solidFill>
                  <a:schemeClr val="tx1"/>
                </a:solidFill>
              </a:rPr>
              <a:t>height: 100px;</a:t>
            </a:r>
          </a:p>
          <a:p>
            <a:r>
              <a:rPr lang="en-US" sz="2200" dirty="0">
                <a:solidFill>
                  <a:schemeClr val="tx1"/>
                </a:solidFill>
              </a:rPr>
              <a:t>border: 3px solid red;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  <a:endParaRPr lang="pt-BR" sz="22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BBC951-C313-4811-A868-7F65B30B890C}"/>
              </a:ext>
            </a:extLst>
          </p:cNvPr>
          <p:cNvSpPr/>
          <p:nvPr/>
        </p:nvSpPr>
        <p:spPr>
          <a:xfrm>
            <a:off x="6294783" y="1471751"/>
            <a:ext cx="5428724" cy="5254487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BR" sz="2200" b="1" dirty="0">
                <a:solidFill>
                  <a:srgbClr val="FFC000"/>
                </a:solidFill>
              </a:rPr>
              <a:t>Sticky:</a:t>
            </a:r>
          </a:p>
          <a:p>
            <a:r>
              <a:rPr lang="pt-BR" sz="2200" dirty="0">
                <a:solidFill>
                  <a:srgbClr val="FFC000"/>
                </a:solidFill>
              </a:rPr>
              <a:t>É posicionado com base na posição de rolagem do usuário.</a:t>
            </a:r>
          </a:p>
          <a:p>
            <a:endParaRPr lang="pt-BR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.sticky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position: sticky;</a:t>
            </a:r>
          </a:p>
          <a:p>
            <a:r>
              <a:rPr lang="en-US" sz="2200" dirty="0">
                <a:solidFill>
                  <a:schemeClr val="tx1"/>
                </a:solidFill>
              </a:rPr>
              <a:t>border: 2px solid </a:t>
            </a:r>
            <a:r>
              <a:rPr lang="en-US" sz="2200" dirty="0" err="1">
                <a:solidFill>
                  <a:schemeClr val="tx1"/>
                </a:solidFill>
              </a:rPr>
              <a:t>hotpink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r>
              <a:rPr lang="en-US" sz="2200" dirty="0">
                <a:solidFill>
                  <a:schemeClr val="tx1"/>
                </a:solidFill>
              </a:rPr>
              <a:t>top: 0px;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17B01D-BDC1-4EBE-B7C0-53F0149FD161}"/>
              </a:ext>
            </a:extLst>
          </p:cNvPr>
          <p:cNvSpPr txBox="1">
            <a:spLocks/>
          </p:cNvSpPr>
          <p:nvPr/>
        </p:nvSpPr>
        <p:spPr bwMode="black">
          <a:xfrm>
            <a:off x="468493" y="131762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posição</a:t>
            </a:r>
            <a:endParaRPr lang="en-US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4D0237E7-1A99-4BA9-B19D-81EE7B6C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083" y="3867518"/>
            <a:ext cx="2743200" cy="2486915"/>
          </a:xfrm>
          <a:prstGeom prst="rect">
            <a:avLst/>
          </a:prstGeom>
        </p:spPr>
      </p:pic>
      <p:pic>
        <p:nvPicPr>
          <p:cNvPr id="4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8AC767D-1D53-4218-99EA-DC9C8F870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869" y="3834277"/>
            <a:ext cx="21907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74508F-DA7A-47B8-AFB7-B3045D6FD779}"/>
              </a:ext>
            </a:extLst>
          </p:cNvPr>
          <p:cNvSpPr/>
          <p:nvPr/>
        </p:nvSpPr>
        <p:spPr>
          <a:xfrm>
            <a:off x="459920" y="2256637"/>
            <a:ext cx="11263587" cy="2920099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fontAlgn="base"/>
            <a:r>
              <a:rPr lang="en-US" dirty="0" err="1"/>
              <a:t>Propriedade</a:t>
            </a:r>
            <a:r>
              <a:rPr lang="en-US" dirty="0"/>
              <a:t> que </a:t>
            </a:r>
            <a:r>
              <a:rPr lang="en-US" dirty="0" err="1"/>
              <a:t>especifica</a:t>
            </a:r>
            <a:r>
              <a:rPr lang="en-US" dirty="0"/>
              <a:t> a </a:t>
            </a:r>
            <a:r>
              <a:rPr lang="en-US" dirty="0" err="1"/>
              <a:t>ordem</a:t>
            </a:r>
            <a:r>
              <a:rPr lang="en-US" dirty="0"/>
              <a:t> </a:t>
            </a: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olha</a:t>
            </a:r>
            <a:r>
              <a:rPr lang="en-US" dirty="0"/>
              <a:t> de </a:t>
            </a:r>
            <a:r>
              <a:rPr lang="en-US" dirty="0" err="1"/>
              <a:t>elementos</a:t>
            </a:r>
            <a:r>
              <a:rPr lang="en-US" dirty="0"/>
              <a:t>.​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 err="1"/>
              <a:t>Exemplo</a:t>
            </a:r>
            <a:r>
              <a:rPr lang="en-US" b="1" dirty="0"/>
              <a:t>: </a:t>
            </a:r>
            <a:r>
              <a:rPr lang="en-US" dirty="0"/>
              <a:t>​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 err="1"/>
              <a:t>Está</a:t>
            </a:r>
            <a:r>
              <a:rPr lang="en-US" b="1" dirty="0"/>
              <a:t> </a:t>
            </a:r>
            <a:r>
              <a:rPr lang="en-US" b="1" dirty="0" err="1"/>
              <a:t>definindo</a:t>
            </a:r>
            <a:r>
              <a:rPr lang="en-US" b="1" dirty="0"/>
              <a:t> que </a:t>
            </a:r>
            <a:r>
              <a:rPr lang="en-US" b="1" dirty="0" err="1"/>
              <a:t>os</a:t>
            </a:r>
            <a:r>
              <a:rPr lang="en-US" b="1" dirty="0"/>
              <a:t> </a:t>
            </a:r>
            <a:r>
              <a:rPr lang="en-US" b="1" dirty="0" err="1"/>
              <a:t>elementos</a:t>
            </a:r>
            <a:r>
              <a:rPr lang="en-US" b="1" dirty="0"/>
              <a:t> que </a:t>
            </a:r>
            <a:r>
              <a:rPr lang="en-US" b="1" dirty="0" err="1"/>
              <a:t>aplicam</a:t>
            </a:r>
            <a:r>
              <a:rPr lang="en-US" b="1" dirty="0"/>
              <a:t> </a:t>
            </a:r>
            <a:r>
              <a:rPr lang="en-US" b="1" dirty="0" err="1"/>
              <a:t>este</a:t>
            </a:r>
            <a:r>
              <a:rPr lang="en-US" b="1" dirty="0"/>
              <a:t> </a:t>
            </a:r>
            <a:r>
              <a:rPr lang="en-US" b="1" dirty="0" err="1"/>
              <a:t>estilo</a:t>
            </a:r>
            <a:r>
              <a:rPr lang="en-US" b="1" dirty="0"/>
              <a:t> </a:t>
            </a:r>
            <a:r>
              <a:rPr lang="en-US" b="1" dirty="0" err="1"/>
              <a:t>ficarão</a:t>
            </a:r>
            <a:r>
              <a:rPr lang="en-US" b="1" dirty="0"/>
              <a:t> </a:t>
            </a:r>
            <a:r>
              <a:rPr lang="en-US" b="1" dirty="0" err="1"/>
              <a:t>sobrepostos</a:t>
            </a:r>
            <a:r>
              <a:rPr lang="en-US" b="1" dirty="0"/>
              <a:t> </a:t>
            </a:r>
            <a:r>
              <a:rPr lang="en-US" b="1" dirty="0" err="1"/>
              <a:t>ao</a:t>
            </a:r>
            <a:r>
              <a:rPr lang="en-US" b="1" dirty="0"/>
              <a:t> </a:t>
            </a:r>
            <a:r>
              <a:rPr lang="en-US" b="1" dirty="0" err="1"/>
              <a:t>demais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17B01D-BDC1-4EBE-B7C0-53F0149FD161}"/>
              </a:ext>
            </a:extLst>
          </p:cNvPr>
          <p:cNvSpPr txBox="1">
            <a:spLocks/>
          </p:cNvSpPr>
          <p:nvPr/>
        </p:nvSpPr>
        <p:spPr bwMode="black">
          <a:xfrm>
            <a:off x="468493" y="131762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Z-index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81FE4C-8F57-41B6-BDD4-DA6150D6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01" y="3577119"/>
            <a:ext cx="15049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13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ndeja com sanduíche e batata frita&#10;&#10;Descrição gerada automaticamente">
            <a:extLst>
              <a:ext uri="{FF2B5EF4-FFF2-40B4-BE49-F238E27FC236}">
                <a16:creationId xmlns:a16="http://schemas.microsoft.com/office/drawing/2014/main" id="{9670B595-DB48-43D0-BE34-359CF64D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647"/>
            <a:ext cx="12192000" cy="2837862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1F90CC0-8DCD-D188-FE8C-4943C07AF5EB}"/>
              </a:ext>
            </a:extLst>
          </p:cNvPr>
          <p:cNvSpPr txBox="1"/>
          <p:nvPr/>
        </p:nvSpPr>
        <p:spPr>
          <a:xfrm>
            <a:off x="-152256" y="-343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22954-7E8E-7B66-A97B-53207DBD6E90}"/>
              </a:ext>
            </a:extLst>
          </p:cNvPr>
          <p:cNvSpPr txBox="1"/>
          <p:nvPr/>
        </p:nvSpPr>
        <p:spPr>
          <a:xfrm>
            <a:off x="8014996" y="779294"/>
            <a:ext cx="15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44444"/>
                </a:solidFill>
              </a:rPr>
              <a:t>Praticando</a:t>
            </a:r>
          </a:p>
        </p:txBody>
      </p:sp>
    </p:spTree>
    <p:extLst>
      <p:ext uri="{BB962C8B-B14F-4D97-AF65-F5344CB8AC3E}">
        <p14:creationId xmlns:p14="http://schemas.microsoft.com/office/powerpoint/2010/main" val="52320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C90E213-57D5-3258-A5EB-0F2387F5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65" b="-185"/>
          <a:stretch/>
        </p:blipFill>
        <p:spPr>
          <a:xfrm>
            <a:off x="10659074" y="5708651"/>
            <a:ext cx="1533170" cy="114975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7C770CA5-6D97-8FD0-71E9-B8C9570DFFFD}"/>
              </a:ext>
            </a:extLst>
          </p:cNvPr>
          <p:cNvSpPr txBox="1"/>
          <p:nvPr/>
        </p:nvSpPr>
        <p:spPr>
          <a:xfrm>
            <a:off x="-152256" y="-343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4B25AA-3197-3B5E-4B5D-39EF44F3A5D3}"/>
              </a:ext>
            </a:extLst>
          </p:cNvPr>
          <p:cNvSpPr txBox="1"/>
          <p:nvPr/>
        </p:nvSpPr>
        <p:spPr>
          <a:xfrm>
            <a:off x="802202" y="1719583"/>
            <a:ext cx="10127499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/>
              <a:t>Na página de exercícios, criar uma nova seção.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Vamos criar um cabeçalho menu.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Neste cabeçalho, deve conter o nome do site. Nome com duas palavras, letras grandes e espaçadas, e entre as palavras também, com sombra e fonte diferente.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3 links para seções da página (não funcionais), sem decoração, ou com decoração diferente da padrão.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1 campo de pesquisa com botão. Botão grande e espaçado.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Todos devem ser alinhados em forma horizontal.</a:t>
            </a:r>
          </a:p>
          <a:p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A03EA6-BF11-067E-A0E9-1B0C64917B35}"/>
              </a:ext>
            </a:extLst>
          </p:cNvPr>
          <p:cNvSpPr txBox="1"/>
          <p:nvPr/>
        </p:nvSpPr>
        <p:spPr>
          <a:xfrm>
            <a:off x="8014996" y="779294"/>
            <a:ext cx="15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44444"/>
                </a:solidFill>
              </a:rPr>
              <a:t>Praticando</a:t>
            </a:r>
          </a:p>
        </p:txBody>
      </p:sp>
    </p:spTree>
    <p:extLst>
      <p:ext uri="{BB962C8B-B14F-4D97-AF65-F5344CB8AC3E}">
        <p14:creationId xmlns:p14="http://schemas.microsoft.com/office/powerpoint/2010/main" val="185465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b="1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APLICAÇÃO DE CONHECIMENTOS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A50D1-AE36-43D9-909F-295044020BA0}"/>
              </a:ext>
            </a:extLst>
          </p:cNvPr>
          <p:cNvSpPr/>
          <p:nvPr/>
        </p:nvSpPr>
        <p:spPr>
          <a:xfrm>
            <a:off x="468493" y="1552575"/>
            <a:ext cx="3348764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1440" tIns="45720" rIns="91440" bIns="45720" rtlCol="0" anchor="ctr"/>
          <a:lstStyle/>
          <a:p>
            <a:r>
              <a:rPr lang="pt-BR" b="1" dirty="0"/>
              <a:t>Criar menu </a:t>
            </a:r>
            <a:r>
              <a:rPr lang="pt-BR" b="1" dirty="0" err="1"/>
              <a:t>sticky</a:t>
            </a:r>
            <a:r>
              <a:rPr lang="pt-BR" b="1" dirty="0"/>
              <a:t> (</a:t>
            </a:r>
            <a:r>
              <a:rPr lang="pt-BR" b="1" dirty="0" err="1"/>
              <a:t>tag</a:t>
            </a:r>
            <a:r>
              <a:rPr lang="pt-BR" b="1" dirty="0"/>
              <a:t> header)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70835-E026-4EF7-A042-1D503B380669}"/>
              </a:ext>
            </a:extLst>
          </p:cNvPr>
          <p:cNvSpPr/>
          <p:nvPr/>
        </p:nvSpPr>
        <p:spPr>
          <a:xfrm>
            <a:off x="1224846" y="2685816"/>
            <a:ext cx="5184822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1440" tIns="45720" rIns="91440" bIns="45720" rtlCol="0" anchor="ctr"/>
          <a:lstStyle/>
          <a:p>
            <a:r>
              <a:rPr lang="pt-BR" b="1" dirty="0"/>
              <a:t>Criar ícone fixo no canto inferior direito para contato no </a:t>
            </a:r>
            <a:r>
              <a:rPr lang="pt-BR" b="1" dirty="0" err="1"/>
              <a:t>whatsapp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65AA0-8046-4450-894C-66BA4CD3F766}"/>
              </a:ext>
            </a:extLst>
          </p:cNvPr>
          <p:cNvSpPr/>
          <p:nvPr/>
        </p:nvSpPr>
        <p:spPr>
          <a:xfrm>
            <a:off x="142625" y="3964664"/>
            <a:ext cx="6478951" cy="1863784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BR" b="1" dirty="0"/>
              <a:t>No rodapé adicionar links para facebook, instagram, com ícones, e telefone de contato. Utilizar text-decoration nos links.  </a:t>
            </a:r>
          </a:p>
          <a:p>
            <a:r>
              <a:rPr lang="pt-BR" b="1" dirty="0"/>
              <a:t>Alterar fonte e deixar em tamanho menor.</a:t>
            </a:r>
          </a:p>
          <a:p>
            <a:r>
              <a:rPr lang="pt-BR" b="1" dirty="0"/>
              <a:t>No css usar estilo cascata (filhos) com tags.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226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b="1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Display </a:t>
            </a:r>
            <a:r>
              <a:rPr lang="pt-BR"/>
              <a:t>- G</a:t>
            </a:r>
            <a:r>
              <a:rPr lang="en-US" dirty="0"/>
              <a:t>RID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A50D1-AE36-43D9-909F-295044020BA0}"/>
              </a:ext>
            </a:extLst>
          </p:cNvPr>
          <p:cNvSpPr/>
          <p:nvPr/>
        </p:nvSpPr>
        <p:spPr>
          <a:xfrm>
            <a:off x="468492" y="1552574"/>
            <a:ext cx="11255014" cy="1351779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BR" dirty="0"/>
              <a:t>O Grid Layout oferece um sistema de layout baseado em grade, com linhas e colunas, tornando mais fácil projetar páginas da web sem ter que usar flutuadores e posicionamento.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2EF623-8D9B-4314-A4CF-C5CED370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92" y="3123193"/>
            <a:ext cx="11255014" cy="9890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C7F72A-A100-44C8-A3CD-EB7D1BBF893F}"/>
              </a:ext>
            </a:extLst>
          </p:cNvPr>
          <p:cNvSpPr/>
          <p:nvPr/>
        </p:nvSpPr>
        <p:spPr>
          <a:xfrm>
            <a:off x="468492" y="4331088"/>
            <a:ext cx="11255014" cy="1351779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BR" dirty="0"/>
              <a:t>Temos as opções grid e inline-grid. O grid ocupa todo o espaço de tela, e o inline-grid cria grid dentro de um bloco, permitindo que mais conteúdo seja adicionado ao lado.</a:t>
            </a:r>
          </a:p>
          <a:p>
            <a:endParaRPr lang="pt-BR" b="1" dirty="0"/>
          </a:p>
          <a:p>
            <a:r>
              <a:rPr lang="pt-BR" b="1" dirty="0"/>
              <a:t>display: grid | inline-grid;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664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4">
            <a:extLst>
              <a:ext uri="{FF2B5EF4-FFF2-40B4-BE49-F238E27FC236}">
                <a16:creationId xmlns:a16="http://schemas.microsoft.com/office/drawing/2014/main" id="{F22E242C-48C5-DB75-C9F6-5A1C8C371DCF}"/>
              </a:ext>
            </a:extLst>
          </p:cNvPr>
          <p:cNvSpPr/>
          <p:nvPr/>
        </p:nvSpPr>
        <p:spPr>
          <a:xfrm rot="16200000">
            <a:off x="4508335" y="-1575950"/>
            <a:ext cx="811934" cy="6233029"/>
          </a:xfrm>
          <a:custGeom>
            <a:avLst/>
            <a:gdLst/>
            <a:ahLst/>
            <a:cxnLst/>
            <a:rect l="l" t="t" r="r" b="b"/>
            <a:pathLst>
              <a:path w="811934" h="2311555">
                <a:moveTo>
                  <a:pt x="0" y="0"/>
                </a:moveTo>
                <a:lnTo>
                  <a:pt x="811934" y="0"/>
                </a:lnTo>
                <a:lnTo>
                  <a:pt x="811934" y="2311555"/>
                </a:lnTo>
                <a:lnTo>
                  <a:pt x="0" y="2311555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275FFB3-5CEB-9E42-6379-1C6FBC78E0F1}"/>
              </a:ext>
            </a:extLst>
          </p:cNvPr>
          <p:cNvSpPr txBox="1">
            <a:spLocks/>
          </p:cNvSpPr>
          <p:nvPr/>
        </p:nvSpPr>
        <p:spPr bwMode="black">
          <a:xfrm>
            <a:off x="359066" y="959679"/>
            <a:ext cx="9898207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>
                <a:solidFill>
                  <a:srgbClr val="FFFFFF"/>
                </a:solidFill>
                <a:latin typeface="Agency FB" panose="020F0502020204030204" pitchFamily="34" charset="0"/>
              </a:rPr>
              <a:t>Agenda - HTML</a:t>
            </a:r>
            <a:endParaRPr lang="en-US" sz="3600" b="1" dirty="0">
              <a:solidFill>
                <a:srgbClr val="FFFFFF"/>
              </a:solidFill>
              <a:latin typeface="Agency FB" panose="020F0502020204030204" pitchFamily="34" charset="0"/>
            </a:endParaRP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EFAB3F6B-F165-EF40-9936-443F8FF5671F}"/>
              </a:ext>
            </a:extLst>
          </p:cNvPr>
          <p:cNvSpPr/>
          <p:nvPr/>
        </p:nvSpPr>
        <p:spPr>
          <a:xfrm rot="16200000">
            <a:off x="7209391" y="1123042"/>
            <a:ext cx="813169" cy="83259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33FE417E-ED33-9FA9-1A25-9CB93B1EBE38}"/>
              </a:ext>
            </a:extLst>
          </p:cNvPr>
          <p:cNvSpPr/>
          <p:nvPr/>
        </p:nvSpPr>
        <p:spPr>
          <a:xfrm>
            <a:off x="1648701" y="964691"/>
            <a:ext cx="587604" cy="575874"/>
          </a:xfrm>
          <a:custGeom>
            <a:avLst/>
            <a:gdLst/>
            <a:ahLst/>
            <a:cxnLst/>
            <a:rect l="l" t="t" r="r" b="b"/>
            <a:pathLst>
              <a:path w="1482639" h="1634384">
                <a:moveTo>
                  <a:pt x="0" y="0"/>
                </a:moveTo>
                <a:lnTo>
                  <a:pt x="1482639" y="0"/>
                </a:lnTo>
                <a:lnTo>
                  <a:pt x="1482639" y="1634384"/>
                </a:lnTo>
                <a:lnTo>
                  <a:pt x="0" y="1634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aphicFrame>
        <p:nvGraphicFramePr>
          <p:cNvPr id="63" name="Diagrama 4">
            <a:extLst>
              <a:ext uri="{FF2B5EF4-FFF2-40B4-BE49-F238E27FC236}">
                <a16:creationId xmlns:a16="http://schemas.microsoft.com/office/drawing/2014/main" id="{DC283E8D-4C46-5A82-2D2E-1E588EC11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02730"/>
              </p:ext>
            </p:extLst>
          </p:nvPr>
        </p:nvGraphicFramePr>
        <p:xfrm>
          <a:off x="202259" y="1980348"/>
          <a:ext cx="11659061" cy="4513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464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b="1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Display </a:t>
            </a:r>
            <a:r>
              <a:rPr lang="pt-BR"/>
              <a:t>- G</a:t>
            </a:r>
            <a:r>
              <a:rPr lang="en-US" dirty="0"/>
              <a:t>RID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A50D1-AE36-43D9-909F-295044020BA0}"/>
              </a:ext>
            </a:extLst>
          </p:cNvPr>
          <p:cNvSpPr/>
          <p:nvPr/>
        </p:nvSpPr>
        <p:spPr>
          <a:xfrm>
            <a:off x="468492" y="1552574"/>
            <a:ext cx="11255014" cy="5160412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Quantidade/tamanho de colunas e linhas:</a:t>
            </a:r>
          </a:p>
          <a:p>
            <a:r>
              <a:rPr lang="en-US" b="1" dirty="0"/>
              <a:t>grid-template-columns:</a:t>
            </a:r>
            <a:r>
              <a:rPr lang="en-US" dirty="0"/>
              <a:t> 100px auto 5%;		</a:t>
            </a:r>
            <a:r>
              <a:rPr lang="en-US" b="1" dirty="0"/>
              <a:t> grid-template-columns</a:t>
            </a:r>
            <a:r>
              <a:rPr lang="en-US" dirty="0"/>
              <a:t>: repeat(auto-fill, 200px);</a:t>
            </a:r>
          </a:p>
          <a:p>
            <a:r>
              <a:rPr lang="en-US" b="1" dirty="0"/>
              <a:t>grid-template-rows:</a:t>
            </a:r>
            <a:r>
              <a:rPr lang="en-US" dirty="0"/>
              <a:t> 50px 500px;</a:t>
            </a:r>
          </a:p>
          <a:p>
            <a:endParaRPr lang="en-US" dirty="0"/>
          </a:p>
          <a:p>
            <a:r>
              <a:rPr lang="en-US" dirty="0"/>
              <a:t>none		Valor </a:t>
            </a:r>
            <a:r>
              <a:rPr lang="en-US" dirty="0" err="1"/>
              <a:t>padrão</a:t>
            </a:r>
            <a:r>
              <a:rPr lang="en-US" dirty="0"/>
              <a:t>, as </a:t>
            </a:r>
            <a:r>
              <a:rPr lang="en-US" dirty="0" err="1"/>
              <a:t>colunas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criadas</a:t>
            </a:r>
            <a:r>
              <a:rPr lang="en-US" dirty="0"/>
              <a:t> se </a:t>
            </a:r>
            <a:r>
              <a:rPr lang="en-US" dirty="0" err="1"/>
              <a:t>preciso</a:t>
            </a:r>
            <a:r>
              <a:rPr lang="en-US" dirty="0"/>
              <a:t>. </a:t>
            </a:r>
          </a:p>
          <a:p>
            <a:r>
              <a:rPr lang="en-US" dirty="0"/>
              <a:t>auto		O </a:t>
            </a:r>
            <a:r>
              <a:rPr lang="en-US" dirty="0" err="1"/>
              <a:t>tamanho</a:t>
            </a:r>
            <a:r>
              <a:rPr lang="en-US" dirty="0"/>
              <a:t> é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colunas</a:t>
            </a:r>
            <a:r>
              <a:rPr lang="en-US" dirty="0"/>
              <a:t> e o </a:t>
            </a:r>
            <a:r>
              <a:rPr lang="en-US" dirty="0" err="1"/>
              <a:t>tamanho</a:t>
            </a:r>
            <a:r>
              <a:rPr lang="en-US" dirty="0"/>
              <a:t> do container. </a:t>
            </a:r>
          </a:p>
          <a:p>
            <a:r>
              <a:rPr lang="en-US" dirty="0"/>
              <a:t>max-content	O </a:t>
            </a:r>
            <a:r>
              <a:rPr lang="en-US" dirty="0" err="1"/>
              <a:t>tamanho</a:t>
            </a:r>
            <a:r>
              <a:rPr lang="en-US" dirty="0"/>
              <a:t> é </a:t>
            </a:r>
            <a:r>
              <a:rPr lang="en-US" dirty="0" err="1"/>
              <a:t>definido</a:t>
            </a:r>
            <a:r>
              <a:rPr lang="en-US" dirty="0"/>
              <a:t> com base no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conteúdo</a:t>
            </a:r>
            <a:endParaRPr lang="en-US" dirty="0"/>
          </a:p>
          <a:p>
            <a:r>
              <a:rPr lang="en-US" dirty="0"/>
              <a:t>min-content	O </a:t>
            </a:r>
            <a:r>
              <a:rPr lang="en-US" dirty="0" err="1"/>
              <a:t>tamanho</a:t>
            </a:r>
            <a:r>
              <a:rPr lang="en-US" dirty="0"/>
              <a:t> é </a:t>
            </a:r>
            <a:r>
              <a:rPr lang="en-US" dirty="0" err="1"/>
              <a:t>definido</a:t>
            </a:r>
            <a:r>
              <a:rPr lang="en-US" dirty="0"/>
              <a:t> com base no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conteúdo</a:t>
            </a:r>
            <a:endParaRPr lang="en-US" dirty="0"/>
          </a:p>
          <a:p>
            <a:r>
              <a:rPr lang="en-US" dirty="0"/>
              <a:t>valor		Define valor </a:t>
            </a:r>
            <a:r>
              <a:rPr lang="en-US" dirty="0" err="1"/>
              <a:t>em</a:t>
            </a:r>
            <a:r>
              <a:rPr lang="en-US" dirty="0"/>
              <a:t> pixel, </a:t>
            </a:r>
            <a:r>
              <a:rPr lang="en-US" dirty="0" err="1"/>
              <a:t>porcentagem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Espaçamento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entre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colunas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e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linhas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en-US" b="1" dirty="0"/>
              <a:t>grid-column-gap: </a:t>
            </a:r>
            <a:r>
              <a:rPr lang="en-US" dirty="0"/>
              <a:t>10px;		</a:t>
            </a:r>
            <a:r>
              <a:rPr lang="en-US" b="1" dirty="0"/>
              <a:t>grid-row-gap:</a:t>
            </a:r>
            <a:r>
              <a:rPr lang="en-US" dirty="0"/>
              <a:t> 20px; </a:t>
            </a:r>
          </a:p>
          <a:p>
            <a:r>
              <a:rPr lang="en-US" dirty="0"/>
              <a:t>			</a:t>
            </a:r>
            <a:r>
              <a:rPr lang="en-US" dirty="0" err="1"/>
              <a:t>ou</a:t>
            </a:r>
            <a:endParaRPr lang="en-US" dirty="0"/>
          </a:p>
          <a:p>
            <a:r>
              <a:rPr lang="en-US" b="1" dirty="0"/>
              <a:t>gap</a:t>
            </a:r>
            <a:r>
              <a:rPr lang="en-US" dirty="0"/>
              <a:t>: row column;			</a:t>
            </a:r>
            <a:r>
              <a:rPr lang="en-US" b="1" dirty="0"/>
              <a:t>gap</a:t>
            </a:r>
            <a:r>
              <a:rPr lang="en-US" dirty="0"/>
              <a:t>: 10px 20px;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Tamanho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coluna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en-US" b="1" dirty="0"/>
              <a:t>grid-column-start</a:t>
            </a:r>
            <a:r>
              <a:rPr lang="en-US" dirty="0"/>
              <a:t>: 1;</a:t>
            </a:r>
          </a:p>
          <a:p>
            <a:r>
              <a:rPr lang="en-US" b="1" dirty="0"/>
              <a:t>grid-column-end</a:t>
            </a:r>
            <a:r>
              <a:rPr lang="en-US" dirty="0"/>
              <a:t>: 3;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555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b="1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Display </a:t>
            </a:r>
            <a:r>
              <a:rPr lang="pt-BR"/>
              <a:t>- G</a:t>
            </a:r>
            <a:r>
              <a:rPr lang="en-US" dirty="0"/>
              <a:t>RID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A50D1-AE36-43D9-909F-295044020BA0}"/>
              </a:ext>
            </a:extLst>
          </p:cNvPr>
          <p:cNvSpPr/>
          <p:nvPr/>
        </p:nvSpPr>
        <p:spPr>
          <a:xfrm>
            <a:off x="468492" y="1552574"/>
            <a:ext cx="11255014" cy="4400551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1440" tIns="45720" rIns="91440" bIns="45720" rtlCol="0" anchor="ctr"/>
          <a:lstStyle/>
          <a:p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Template:</a:t>
            </a:r>
          </a:p>
          <a:p>
            <a:r>
              <a:rPr lang="en-US" dirty="0"/>
              <a:t>Podemos </a:t>
            </a:r>
            <a:r>
              <a:rPr lang="en-US" dirty="0" err="1"/>
              <a:t>definir</a:t>
            </a:r>
            <a:r>
              <a:rPr lang="en-US" dirty="0"/>
              <a:t> o template do </a:t>
            </a:r>
            <a:r>
              <a:rPr lang="en-US" dirty="0" err="1"/>
              <a:t>nosso</a:t>
            </a:r>
            <a:r>
              <a:rPr lang="en-US" dirty="0"/>
              <a:t> container/</a:t>
            </a:r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grid-template-areas</a:t>
            </a:r>
          </a:p>
          <a:p>
            <a:r>
              <a:rPr lang="en-US" b="1" dirty="0"/>
              <a:t>grid-template-areas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'header </a:t>
            </a:r>
            <a:r>
              <a:rPr lang="en-US" dirty="0" err="1">
                <a:solidFill>
                  <a:schemeClr val="tx1"/>
                </a:solidFill>
              </a:rPr>
              <a:t>header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header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header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header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header</a:t>
            </a:r>
            <a:r>
              <a:rPr lang="en-US" dirty="0">
                <a:solidFill>
                  <a:schemeClr val="tx1"/>
                </a:solidFill>
              </a:rPr>
              <a:t>'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'menu main </a:t>
            </a:r>
            <a:r>
              <a:rPr lang="en-US" dirty="0" err="1">
                <a:solidFill>
                  <a:schemeClr val="tx1"/>
                </a:solidFill>
              </a:rPr>
              <a:t>main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main</a:t>
            </a:r>
            <a:r>
              <a:rPr lang="en-US" dirty="0">
                <a:solidFill>
                  <a:schemeClr val="tx1"/>
                </a:solidFill>
              </a:rPr>
              <a:t> right </a:t>
            </a:r>
            <a:r>
              <a:rPr lang="en-US" dirty="0" err="1">
                <a:solidFill>
                  <a:schemeClr val="tx1"/>
                </a:solidFill>
              </a:rPr>
              <a:t>right</a:t>
            </a:r>
            <a:r>
              <a:rPr lang="en-US" dirty="0">
                <a:solidFill>
                  <a:schemeClr val="tx1"/>
                </a:solidFill>
              </a:rPr>
              <a:t>'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'menu footer </a:t>
            </a:r>
            <a:r>
              <a:rPr lang="en-US" dirty="0" err="1">
                <a:solidFill>
                  <a:schemeClr val="tx1"/>
                </a:solidFill>
              </a:rPr>
              <a:t>footer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footer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footer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footer</a:t>
            </a:r>
            <a:r>
              <a:rPr lang="en-US" dirty="0">
                <a:solidFill>
                  <a:schemeClr val="tx1"/>
                </a:solidFill>
              </a:rPr>
              <a:t>’;</a:t>
            </a:r>
          </a:p>
          <a:p>
            <a:r>
              <a:rPr lang="en-US" dirty="0"/>
              <a:t>No grid-area </a:t>
            </a:r>
            <a:r>
              <a:rPr lang="en-US" dirty="0" err="1"/>
              <a:t>definimos</a:t>
            </a:r>
            <a:r>
              <a:rPr lang="en-US" dirty="0"/>
              <a:t> a que area o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/>
              <a:t>pertence</a:t>
            </a:r>
            <a:r>
              <a:rPr lang="en-US" dirty="0"/>
              <a:t>.</a:t>
            </a:r>
          </a:p>
          <a:p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Grid area:</a:t>
            </a:r>
          </a:p>
          <a:p>
            <a:r>
              <a:rPr lang="en-US" dirty="0"/>
              <a:t>Podemos </a:t>
            </a:r>
            <a:r>
              <a:rPr lang="en-US" dirty="0" err="1"/>
              <a:t>montar</a:t>
            </a:r>
            <a:r>
              <a:rPr lang="en-US" dirty="0"/>
              <a:t> a </a:t>
            </a:r>
            <a:r>
              <a:rPr lang="en-US" dirty="0" err="1"/>
              <a:t>área</a:t>
            </a:r>
            <a:r>
              <a:rPr lang="en-US" dirty="0"/>
              <a:t> do grid </a:t>
            </a:r>
            <a:r>
              <a:rPr lang="en-US" dirty="0" err="1"/>
              <a:t>conforme</a:t>
            </a:r>
            <a:r>
              <a:rPr lang="en-US" dirty="0"/>
              <a:t> a </a:t>
            </a:r>
            <a:r>
              <a:rPr lang="en-US" dirty="0" err="1"/>
              <a:t>necessidade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</a:p>
          <a:p>
            <a:r>
              <a:rPr lang="en-US" dirty="0"/>
              <a:t>a </a:t>
            </a:r>
            <a:r>
              <a:rPr lang="en-US" dirty="0" err="1"/>
              <a:t>propriedade</a:t>
            </a:r>
            <a:r>
              <a:rPr lang="en-US" dirty="0"/>
              <a:t> grid-area.</a:t>
            </a:r>
            <a:endParaRPr lang="en-US"/>
          </a:p>
          <a:p>
            <a:r>
              <a:rPr lang="en-US" b="1" dirty="0"/>
              <a:t>grid-area</a:t>
            </a:r>
            <a:r>
              <a:rPr lang="en-US" dirty="0"/>
              <a:t>: </a:t>
            </a:r>
            <a:r>
              <a:rPr lang="en-US" dirty="0" err="1"/>
              <a:t>linha</a:t>
            </a:r>
            <a:r>
              <a:rPr lang="en-US" dirty="0"/>
              <a:t> start / </a:t>
            </a:r>
            <a:r>
              <a:rPr lang="en-US" dirty="0" err="1"/>
              <a:t>coluna</a:t>
            </a:r>
            <a:r>
              <a:rPr lang="en-US" dirty="0"/>
              <a:t> start / </a:t>
            </a:r>
            <a:r>
              <a:rPr lang="en-US" dirty="0" err="1"/>
              <a:t>linha</a:t>
            </a:r>
            <a:r>
              <a:rPr lang="en-US" dirty="0"/>
              <a:t> end / </a:t>
            </a:r>
            <a:r>
              <a:rPr lang="en-US" dirty="0" err="1"/>
              <a:t>coluna</a:t>
            </a:r>
            <a:r>
              <a:rPr lang="en-US" dirty="0"/>
              <a:t> end;</a:t>
            </a:r>
          </a:p>
          <a:p>
            <a:r>
              <a:rPr lang="en-US" b="1" dirty="0"/>
              <a:t>grid-area:</a:t>
            </a:r>
            <a:r>
              <a:rPr lang="en-US" dirty="0"/>
              <a:t> 2 / 1 / span 3 / span 2;</a:t>
            </a:r>
          </a:p>
          <a:p>
            <a:r>
              <a:rPr lang="en-US" b="1" dirty="0"/>
              <a:t>grid-area</a:t>
            </a:r>
            <a:r>
              <a:rPr lang="en-US" dirty="0"/>
              <a:t>: menu;</a:t>
            </a:r>
          </a:p>
        </p:txBody>
      </p:sp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8AC6D162-51B3-42C9-850B-F86FC951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776" y="3191735"/>
            <a:ext cx="2743200" cy="204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D45BA-63BF-4666-9A4A-4BAF2560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874"/>
            <a:ext cx="12192000" cy="23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871703" y="-81594"/>
            <a:ext cx="685180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b="1">
                <a:solidFill>
                  <a:srgbClr val="424277"/>
                </a:solidFill>
                <a:latin typeface="+mj-lt"/>
                <a:ea typeface="+mj-ea"/>
                <a:cs typeface="+mj-cs"/>
              </a:rPr>
              <a:t>Tabelas</a:t>
            </a:r>
            <a:endParaRPr lang="en-US" b="1">
              <a:solidFill>
                <a:srgbClr val="42427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A24FD-BCD6-40CB-9670-502C26E0B856}"/>
              </a:ext>
            </a:extLst>
          </p:cNvPr>
          <p:cNvSpPr txBox="1"/>
          <p:nvPr/>
        </p:nvSpPr>
        <p:spPr>
          <a:xfrm>
            <a:off x="-75501" y="6712986"/>
            <a:ext cx="20601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Fonte: https://css-tricks.com/snippets/css/a-guide-to-flexbox/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DE9AF-617D-4153-92C2-188A9607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14" y="516454"/>
            <a:ext cx="3952875" cy="6200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CEF0B-1FD0-4785-A270-1DA989DB6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02" y="1489885"/>
            <a:ext cx="6839901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EBF91-E531-4B8D-87BE-8150E872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564" y="3458351"/>
            <a:ext cx="3924300" cy="2790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6F8F9-2B33-4E1B-B93E-D2B7334CA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864" y="3458351"/>
            <a:ext cx="36099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950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307D6-97D2-4696-A8C8-79E32C92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803"/>
            <a:ext cx="12192000" cy="4612127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4B66FD3-50D2-90D6-4819-D9A97EBB0E2C}"/>
              </a:ext>
            </a:extLst>
          </p:cNvPr>
          <p:cNvSpPr txBox="1"/>
          <p:nvPr/>
        </p:nvSpPr>
        <p:spPr>
          <a:xfrm>
            <a:off x="91160" y="-343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DEDBEB1-699E-4479-D3C9-D7647B90BA78}"/>
              </a:ext>
            </a:extLst>
          </p:cNvPr>
          <p:cNvSpPr txBox="1"/>
          <p:nvPr/>
        </p:nvSpPr>
        <p:spPr>
          <a:xfrm>
            <a:off x="8014996" y="779294"/>
            <a:ext cx="15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44444"/>
                </a:solidFill>
              </a:rPr>
              <a:t>Praticando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7A3E41-3335-379F-DC3D-2F731E2BE8EF}"/>
              </a:ext>
            </a:extLst>
          </p:cNvPr>
          <p:cNvSpPr txBox="1"/>
          <p:nvPr/>
        </p:nvSpPr>
        <p:spPr>
          <a:xfrm>
            <a:off x="811763" y="1688841"/>
            <a:ext cx="440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Na página de exercícios: Criar a tabela abaixo</a:t>
            </a:r>
          </a:p>
        </p:txBody>
      </p:sp>
    </p:spTree>
    <p:extLst>
      <p:ext uri="{BB962C8B-B14F-4D97-AF65-F5344CB8AC3E}">
        <p14:creationId xmlns:p14="http://schemas.microsoft.com/office/powerpoint/2010/main" val="1946284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-224780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b="1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Estrutura / sintaxe - seletores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5BE50-9160-420C-A69F-3B33F72E5CD2}"/>
              </a:ext>
            </a:extLst>
          </p:cNvPr>
          <p:cNvSpPr txBox="1"/>
          <p:nvPr/>
        </p:nvSpPr>
        <p:spPr>
          <a:xfrm>
            <a:off x="502111" y="892387"/>
            <a:ext cx="89537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[</a:t>
            </a:r>
            <a:r>
              <a:rPr lang="en-US" b="1" i="1"/>
              <a:t>attribute</a:t>
            </a:r>
            <a:r>
              <a:rPr lang="en-US" b="1"/>
              <a:t>]</a:t>
            </a:r>
          </a:p>
          <a:p>
            <a:r>
              <a:rPr lang="en-US" err="1"/>
              <a:t>Aplica</a:t>
            </a:r>
            <a:r>
              <a:rPr lang="en-US"/>
              <a:t> o </a:t>
            </a:r>
            <a:r>
              <a:rPr lang="en-US" err="1"/>
              <a:t>estilo</a:t>
            </a:r>
            <a:r>
              <a:rPr lang="en-US"/>
              <a:t> a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que </a:t>
            </a:r>
            <a:r>
              <a:rPr lang="en-US" err="1"/>
              <a:t>possuem</a:t>
            </a:r>
            <a:r>
              <a:rPr lang="en-US"/>
              <a:t> o </a:t>
            </a:r>
            <a:r>
              <a:rPr lang="en-US" err="1"/>
              <a:t>atributo</a:t>
            </a:r>
            <a:r>
              <a:rPr lang="en-US"/>
              <a:t>,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atributo</a:t>
            </a:r>
            <a:r>
              <a:rPr lang="en-US"/>
              <a:t>=</a:t>
            </a:r>
            <a:r>
              <a:rPr lang="en-US" err="1"/>
              <a:t>xValor</a:t>
            </a:r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pt-BR" b="1"/>
              <a:t>Lista de seletores</a:t>
            </a:r>
          </a:p>
          <a:p>
            <a:r>
              <a:rPr lang="en-US" err="1"/>
              <a:t>Separado</a:t>
            </a:r>
            <a:r>
              <a:rPr lang="en-US"/>
              <a:t> com a </a:t>
            </a:r>
            <a:r>
              <a:rPr lang="en-US" err="1"/>
              <a:t>vírgula</a:t>
            </a:r>
            <a:r>
              <a:rPr lang="en-US"/>
              <a:t>,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aplicar</a:t>
            </a:r>
            <a:r>
              <a:rPr lang="en-US"/>
              <a:t> o </a:t>
            </a:r>
            <a:r>
              <a:rPr lang="en-US" err="1"/>
              <a:t>estilo</a:t>
            </a:r>
            <a:r>
              <a:rPr lang="en-US"/>
              <a:t> para </a:t>
            </a:r>
            <a:r>
              <a:rPr lang="en-US" err="1"/>
              <a:t>mais</a:t>
            </a:r>
            <a:r>
              <a:rPr lang="en-US"/>
              <a:t> de um element</a:t>
            </a:r>
          </a:p>
          <a:p>
            <a:endParaRPr lang="en-US" b="1"/>
          </a:p>
          <a:p>
            <a:r>
              <a:rPr lang="en-US" b="1"/>
              <a:t>Filho</a:t>
            </a:r>
          </a:p>
          <a:p>
            <a:r>
              <a:rPr lang="en-US"/>
              <a:t>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aplicar</a:t>
            </a:r>
            <a:r>
              <a:rPr lang="en-US"/>
              <a:t> </a:t>
            </a:r>
            <a:r>
              <a:rPr lang="en-US" err="1"/>
              <a:t>estilo</a:t>
            </a:r>
            <a:r>
              <a:rPr lang="en-US"/>
              <a:t> de CSS </a:t>
            </a:r>
            <a:r>
              <a:rPr lang="en-US" err="1"/>
              <a:t>apenas</a:t>
            </a:r>
            <a:r>
              <a:rPr lang="en-US"/>
              <a:t> para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filhos</a:t>
            </a:r>
            <a:r>
              <a:rPr lang="en-US"/>
              <a:t> de </a:t>
            </a:r>
            <a:r>
              <a:rPr lang="en-US" err="1"/>
              <a:t>determinado</a:t>
            </a:r>
            <a:r>
              <a:rPr lang="en-US"/>
              <a:t> element</a:t>
            </a:r>
          </a:p>
          <a:p>
            <a:endParaRPr lang="en-US"/>
          </a:p>
          <a:p>
            <a:r>
              <a:rPr lang="en-US" b="1"/>
              <a:t>:Pseudo </a:t>
            </a:r>
            <a:r>
              <a:rPr lang="en-US" b="1" err="1"/>
              <a:t>classe</a:t>
            </a:r>
            <a:endParaRPr lang="en-US"/>
          </a:p>
          <a:p>
            <a:r>
              <a:rPr lang="pt-BR"/>
              <a:t>O :pseudo permite a seleção de elementos com base nas informações de estado dos elementos</a:t>
            </a:r>
          </a:p>
          <a:p>
            <a:endParaRPr lang="pt-BR"/>
          </a:p>
          <a:p>
            <a:r>
              <a:rPr lang="pt-BR" b="1"/>
              <a:t>::Pseudo elemento</a:t>
            </a:r>
          </a:p>
          <a:p>
            <a:r>
              <a:rPr lang="pt-BR"/>
              <a:t>O ::pseudo pode ser aplicado para partes específicas do seletor. Muitas vezes relacionado com eventos.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BD582-821B-49C4-BE87-E4D8ABCC3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01" b="59358"/>
          <a:stretch/>
        </p:blipFill>
        <p:spPr>
          <a:xfrm>
            <a:off x="502111" y="1548370"/>
            <a:ext cx="7591425" cy="5032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C4A030-B629-41B6-A80A-12733DACE170}"/>
              </a:ext>
            </a:extLst>
          </p:cNvPr>
          <p:cNvSpPr/>
          <p:nvPr/>
        </p:nvSpPr>
        <p:spPr>
          <a:xfrm>
            <a:off x="1631885" y="4516383"/>
            <a:ext cx="7451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0C0"/>
                </a:solidFill>
                <a:hlinkClick r:id="rId3"/>
              </a:rPr>
              <a:t>https://developer.mozilla.org/en-US/docs/Web/CSS/Pseudo-classes</a:t>
            </a:r>
            <a:endParaRPr lang="en-US">
              <a:solidFill>
                <a:srgbClr val="0070C0"/>
              </a:solidFill>
            </a:endParaRPr>
          </a:p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5AA51C-D076-4597-A9AF-93253894B98B}"/>
              </a:ext>
            </a:extLst>
          </p:cNvPr>
          <p:cNvSpPr/>
          <p:nvPr/>
        </p:nvSpPr>
        <p:spPr>
          <a:xfrm>
            <a:off x="1756157" y="5648889"/>
            <a:ext cx="7329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0C0"/>
                </a:solidFill>
                <a:hlinkClick r:id="rId4"/>
              </a:rPr>
              <a:t>https://developer.mozilla.org/en-US/docs/Web/CSS/CSS_Selectors</a:t>
            </a:r>
            <a:endParaRPr lang="en-US">
              <a:solidFill>
                <a:srgbClr val="0070C0"/>
              </a:solidFill>
            </a:endParaRPr>
          </a:p>
          <a:p>
            <a:endParaRPr lang="en-US">
              <a:solidFill>
                <a:srgbClr val="0070C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55A0CE-77FD-4D99-AEE8-AD87E0908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4766" y="2030223"/>
            <a:ext cx="2781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90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 lnSpcReduction="10000"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b="1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Display – none / Block</a:t>
            </a:r>
            <a:endParaRPr lang="en-US" dirty="0"/>
          </a:p>
          <a:p>
            <a:r>
              <a:rPr lang="pt-BR" dirty="0"/>
              <a:t>Menu </a:t>
            </a:r>
            <a:r>
              <a:rPr lang="pt-BR" dirty="0" err="1"/>
              <a:t>dropdown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A50D1-AE36-43D9-909F-295044020BA0}"/>
              </a:ext>
            </a:extLst>
          </p:cNvPr>
          <p:cNvSpPr/>
          <p:nvPr/>
        </p:nvSpPr>
        <p:spPr>
          <a:xfrm>
            <a:off x="468492" y="1552574"/>
            <a:ext cx="11255014" cy="4505325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Para criar um menu DropDown, os itens deste menu são encapsulados em uma div, e no css definimos esta div como invisível (sem display), e utilizamos o status hover no item que queremos para adicionar display a esta div e então apresentar as opções.</a:t>
            </a:r>
          </a:p>
          <a:p>
            <a:endParaRPr lang="pt-BR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Obs: a div com a opção do dropdown deve possuir display informado, normalmente relative.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0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 lnSpcReduction="10000"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b="1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Display – none / Block</a:t>
            </a:r>
            <a:endParaRPr lang="en-US" dirty="0"/>
          </a:p>
          <a:p>
            <a:r>
              <a:rPr lang="pt-BR" dirty="0"/>
              <a:t>Menu </a:t>
            </a:r>
            <a:r>
              <a:rPr lang="pt-BR" dirty="0" err="1"/>
              <a:t>dropdown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1DF556-B7D3-4D7C-B9C6-9665F36BE205}"/>
              </a:ext>
            </a:extLst>
          </p:cNvPr>
          <p:cNvSpPr/>
          <p:nvPr/>
        </p:nvSpPr>
        <p:spPr>
          <a:xfrm>
            <a:off x="468492" y="1552573"/>
            <a:ext cx="4141608" cy="4505325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Para criar um menu DropDown, os itens deste menu são encapsulados em uma div, e no css definimos esta div como invisível (sem display), e utilizamos o status hover no item que queremos para adicionar display a esta div e então apresentar as opções.</a:t>
            </a:r>
          </a:p>
          <a:p>
            <a:endParaRPr lang="pt-BR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Obs: a div com a opção do dropdown deve possuir display informado, normalmente relative.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611C1-E9B8-4C9A-8B5F-318A0ED9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19" y="2030136"/>
            <a:ext cx="314325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41980-5461-4E98-A8E9-B70891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631" y="1849161"/>
            <a:ext cx="2809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Comandos básicos</a:t>
            </a:r>
            <a:endParaRPr lang="en-US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FCEC8D-D4E4-4D0E-B9CA-7E970A96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93" y="1594979"/>
            <a:ext cx="5298065" cy="2362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320D6D-1B06-4249-92D2-2A0BBD75E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80"/>
          <a:stretch/>
        </p:blipFill>
        <p:spPr>
          <a:xfrm>
            <a:off x="468493" y="4188861"/>
            <a:ext cx="5298065" cy="2524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0A23D0-1022-427C-B1BC-68C614574F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4" t="3400" r="2649" b="3243"/>
          <a:stretch/>
        </p:blipFill>
        <p:spPr>
          <a:xfrm>
            <a:off x="7267575" y="2533650"/>
            <a:ext cx="48196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81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5F7196-7FAB-46F6-8EFE-92587B489B03}"/>
              </a:ext>
            </a:extLst>
          </p:cNvPr>
          <p:cNvSpPr txBox="1"/>
          <p:nvPr/>
        </p:nvSpPr>
        <p:spPr>
          <a:xfrm>
            <a:off x="502111" y="1075587"/>
            <a:ext cx="113264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Float</a:t>
            </a:r>
            <a:endParaRPr lang="pt-BR" b="1" dirty="0"/>
          </a:p>
          <a:p>
            <a:r>
              <a:rPr lang="pt-BR" dirty="0"/>
              <a:t>Esta propriedade especifica como um elemento deve flutuar.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left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		-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Flutua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esquerda</a:t>
            </a:r>
            <a:endParaRPr lang="en-US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right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		-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Flutua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direita</a:t>
            </a:r>
            <a:endParaRPr lang="en-US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none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		-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Não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flutua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este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é o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padrão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inherit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	- O element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herda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propriedade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do pai (element que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está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encapsulado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latin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r>
              <a:rPr lang="pt-BR" b="1" dirty="0" err="1"/>
              <a:t>Margin</a:t>
            </a:r>
            <a:endParaRPr lang="pt-BR" b="1" dirty="0"/>
          </a:p>
          <a:p>
            <a:r>
              <a:rPr lang="pt-BR" dirty="0"/>
              <a:t>Define as margens, podendo adicionar recuo para todos os lados.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 err="1"/>
              <a:t>Padding</a:t>
            </a:r>
            <a:endParaRPr lang="pt-BR" b="1" dirty="0"/>
          </a:p>
          <a:p>
            <a:r>
              <a:rPr lang="pt-BR" dirty="0"/>
              <a:t>Usado para gerar espaço ao redor do conteúdo de um elemento, </a:t>
            </a:r>
            <a:r>
              <a:rPr lang="pt-BR" b="1" dirty="0"/>
              <a:t>dentro</a:t>
            </a:r>
            <a:r>
              <a:rPr lang="pt-BR" dirty="0"/>
              <a:t> de quaisquer bordas definidas.</a:t>
            </a:r>
            <a:endParaRPr lang="pt-BR" b="1" dirty="0"/>
          </a:p>
          <a:p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28385-213E-484B-93E7-948FDF94B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11" y="2790072"/>
            <a:ext cx="11255014" cy="750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447A6-569B-43FD-8CDB-9CF7864E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18" y="4439471"/>
            <a:ext cx="8839200" cy="27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BE415-8E9B-4573-8C5C-E63B5699A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219" y="4458295"/>
            <a:ext cx="1476375" cy="209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C53FFA-B641-4897-BD84-FB6124E5C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95" y="4490328"/>
            <a:ext cx="1628775" cy="20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4C3D7-EFF5-4CEF-BD99-837F1EBA6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573" y="4471279"/>
            <a:ext cx="1438275" cy="238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09532-219A-403E-8BA7-ECBF16CFB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630" y="4448996"/>
            <a:ext cx="2257425" cy="266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53C24BB-53D8-44CA-93EA-F1BF9153B81B}"/>
              </a:ext>
            </a:extLst>
          </p:cNvPr>
          <p:cNvSpPr/>
          <p:nvPr/>
        </p:nvSpPr>
        <p:spPr>
          <a:xfrm>
            <a:off x="7878616" y="4666306"/>
            <a:ext cx="2519602" cy="266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pt-BR"/>
              <a:t>top right bottom left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2F0593-0D47-4662-A949-47720DA441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579"/>
          <a:stretch/>
        </p:blipFill>
        <p:spPr>
          <a:xfrm>
            <a:off x="3615717" y="5729742"/>
            <a:ext cx="7305675" cy="314062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E9302E8C-38F3-AAC3-6443-0A0D4026917A}"/>
              </a:ext>
            </a:extLst>
          </p:cNvPr>
          <p:cNvSpPr txBox="1">
            <a:spLocks/>
          </p:cNvSpPr>
          <p:nvPr/>
        </p:nvSpPr>
        <p:spPr bwMode="black">
          <a:xfrm>
            <a:off x="468493" y="-157545"/>
            <a:ext cx="11255014" cy="11887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accent1"/>
                </a:solidFill>
              </a:rPr>
              <a:t>Espaçamento e posicionamento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6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C90E213-57D5-3258-A5EB-0F2387F5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65" b="-185"/>
          <a:stretch/>
        </p:blipFill>
        <p:spPr>
          <a:xfrm>
            <a:off x="10659074" y="5708651"/>
            <a:ext cx="1533170" cy="114975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7C770CA5-6D97-8FD0-71E9-B8C9570DFFFD}"/>
              </a:ext>
            </a:extLst>
          </p:cNvPr>
          <p:cNvSpPr txBox="1"/>
          <p:nvPr/>
        </p:nvSpPr>
        <p:spPr>
          <a:xfrm>
            <a:off x="-152256" y="-343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4B25AA-3197-3B5E-4B5D-39EF44F3A5D3}"/>
              </a:ext>
            </a:extLst>
          </p:cNvPr>
          <p:cNvSpPr txBox="1"/>
          <p:nvPr/>
        </p:nvSpPr>
        <p:spPr>
          <a:xfrm>
            <a:off x="802202" y="1719583"/>
            <a:ext cx="10127499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/>
              <a:t>Criar uma página HTML e um CSS para exercícios.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Crie três caixas coloridas alinhadas horizontalmente, espaçadas com </a:t>
            </a:r>
            <a:r>
              <a:rPr lang="pt-BR" dirty="0" err="1"/>
              <a:t>margin</a:t>
            </a:r>
            <a:r>
              <a:rPr lang="pt-BR" dirty="0"/>
              <a:t> e </a:t>
            </a:r>
            <a:r>
              <a:rPr lang="pt-BR" dirty="0" err="1"/>
              <a:t>padding</a:t>
            </a:r>
            <a:r>
              <a:rPr lang="pt-BR" dirty="0"/>
              <a:t> para texto interno. Os textos devem ser de diferentes tamanhos, porém as caixas precisam ter o mesmo tamanho.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Crie uma tela de login, onde o formulário deve ser centralizado e com borda.</a:t>
            </a:r>
          </a:p>
          <a:p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r>
              <a:rPr lang="pt-BR" dirty="0"/>
              <a:t>Todos os exercícios podem ser feitos na mesma tela, vamos separar cada exercício com uma borda. Para isso, crie uma </a:t>
            </a:r>
            <a:r>
              <a:rPr lang="pt-BR" dirty="0" err="1"/>
              <a:t>class</a:t>
            </a:r>
            <a:r>
              <a:rPr lang="pt-BR" dirty="0"/>
              <a:t> que deve ser </a:t>
            </a:r>
            <a:r>
              <a:rPr lang="pt-BR" dirty="0" err="1"/>
              <a:t>extendida</a:t>
            </a:r>
            <a:r>
              <a:rPr lang="pt-BR" dirty="0"/>
              <a:t> em cada seção dos exercícios de agora em diante.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A03EA6-BF11-067E-A0E9-1B0C64917B35}"/>
              </a:ext>
            </a:extLst>
          </p:cNvPr>
          <p:cNvSpPr txBox="1"/>
          <p:nvPr/>
        </p:nvSpPr>
        <p:spPr>
          <a:xfrm>
            <a:off x="8014996" y="779294"/>
            <a:ext cx="15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44444"/>
                </a:solidFill>
              </a:rPr>
              <a:t>Praticando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6168E09-B117-9D33-64DC-1B1AEF759D89}"/>
              </a:ext>
            </a:extLst>
          </p:cNvPr>
          <p:cNvSpPr/>
          <p:nvPr/>
        </p:nvSpPr>
        <p:spPr>
          <a:xfrm>
            <a:off x="8537510" y="2603243"/>
            <a:ext cx="737118" cy="643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F095DC-365A-A253-ECFB-E1E225368C21}"/>
              </a:ext>
            </a:extLst>
          </p:cNvPr>
          <p:cNvSpPr/>
          <p:nvPr/>
        </p:nvSpPr>
        <p:spPr>
          <a:xfrm>
            <a:off x="9417697" y="2609892"/>
            <a:ext cx="737118" cy="64381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C733AF7-5E8A-E133-CA4C-99688CD6A58B}"/>
              </a:ext>
            </a:extLst>
          </p:cNvPr>
          <p:cNvSpPr/>
          <p:nvPr/>
        </p:nvSpPr>
        <p:spPr>
          <a:xfrm>
            <a:off x="10297884" y="2609892"/>
            <a:ext cx="737118" cy="6438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01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Fontes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E6AA2-2504-4A42-BCAB-83853633C871}"/>
              </a:ext>
            </a:extLst>
          </p:cNvPr>
          <p:cNvSpPr/>
          <p:nvPr/>
        </p:nvSpPr>
        <p:spPr>
          <a:xfrm>
            <a:off x="492305" y="1478748"/>
            <a:ext cx="11255014" cy="5234238"/>
          </a:xfrm>
          <a:prstGeom prst="rect">
            <a:avLst/>
          </a:prstGeom>
          <a:solidFill>
            <a:schemeClr val="bg1"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2200" dirty="0" err="1"/>
              <a:t>Através</a:t>
            </a:r>
            <a:r>
              <a:rPr lang="en-US" sz="2200" dirty="0"/>
              <a:t> do CSS Podemos </a:t>
            </a:r>
            <a:r>
              <a:rPr lang="en-US" sz="2200" dirty="0" err="1"/>
              <a:t>alterar</a:t>
            </a:r>
            <a:r>
              <a:rPr lang="en-US" sz="2200" dirty="0"/>
              <a:t> as </a:t>
            </a:r>
            <a:r>
              <a:rPr lang="en-US" sz="2200" dirty="0" err="1"/>
              <a:t>propriedades</a:t>
            </a:r>
            <a:r>
              <a:rPr lang="en-US" sz="2200" dirty="0"/>
              <a:t> de </a:t>
            </a:r>
            <a:r>
              <a:rPr lang="en-US" sz="2200" dirty="0" err="1"/>
              <a:t>fonte</a:t>
            </a:r>
            <a:r>
              <a:rPr lang="en-US" sz="2200" dirty="0"/>
              <a:t> de </a:t>
            </a:r>
            <a:r>
              <a:rPr lang="en-US" sz="2200" dirty="0" err="1"/>
              <a:t>nossa</a:t>
            </a:r>
            <a:r>
              <a:rPr lang="en-US" sz="2200" dirty="0"/>
              <a:t> </a:t>
            </a:r>
            <a:r>
              <a:rPr lang="en-US" sz="2200" dirty="0" err="1"/>
              <a:t>página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Tipo de </a:t>
            </a:r>
            <a:r>
              <a:rPr lang="en-US" sz="2200" b="1" dirty="0" err="1">
                <a:solidFill>
                  <a:schemeClr val="accent3">
                    <a:lumMod val="50000"/>
                  </a:schemeClr>
                </a:solidFill>
              </a:rPr>
              <a:t>fonte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en-US" sz="2200" dirty="0"/>
              <a:t>font-family: "Times New Roman", Times, serif; </a:t>
            </a:r>
            <a:r>
              <a:rPr lang="en-US" sz="2200" dirty="0" err="1"/>
              <a:t>Utilizado</a:t>
            </a:r>
            <a:r>
              <a:rPr lang="en-US" sz="2200" dirty="0"/>
              <a:t> para mudar o </a:t>
            </a:r>
            <a:r>
              <a:rPr lang="en-US" sz="2200" dirty="0" err="1"/>
              <a:t>tipo</a:t>
            </a:r>
            <a:r>
              <a:rPr lang="en-US" sz="2200" dirty="0"/>
              <a:t> de </a:t>
            </a:r>
            <a:r>
              <a:rPr lang="en-US" sz="2200" dirty="0" err="1"/>
              <a:t>fonte</a:t>
            </a:r>
            <a:r>
              <a:rPr lang="en-US" sz="2200" dirty="0"/>
              <a:t> </a:t>
            </a:r>
            <a:r>
              <a:rPr lang="en-US" sz="2200" dirty="0" err="1"/>
              <a:t>utilizado</a:t>
            </a:r>
            <a:r>
              <a:rPr lang="en-US" sz="2200" dirty="0"/>
              <a:t>.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de </a:t>
            </a:r>
            <a:r>
              <a:rPr lang="en-US" sz="2200" dirty="0" err="1"/>
              <a:t>fontes</a:t>
            </a:r>
            <a:r>
              <a:rPr lang="en-US" sz="2200" dirty="0"/>
              <a:t> </a:t>
            </a:r>
            <a:r>
              <a:rPr lang="en-US" sz="2200" dirty="0" err="1"/>
              <a:t>disponíveis</a:t>
            </a:r>
            <a:r>
              <a:rPr lang="en-US" sz="2200" dirty="0"/>
              <a:t> no google </a:t>
            </a:r>
            <a:r>
              <a:rPr lang="en-US" sz="2200" dirty="0" err="1"/>
              <a:t>ao</a:t>
            </a:r>
            <a:r>
              <a:rPr lang="en-US" sz="2200" dirty="0"/>
              <a:t> procurer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css</a:t>
            </a:r>
            <a:r>
              <a:rPr lang="en-US" sz="2200" dirty="0"/>
              <a:t> fonts</a:t>
            </a:r>
          </a:p>
          <a:p>
            <a:r>
              <a:rPr lang="en-US" sz="2200" dirty="0"/>
              <a:t>Google Fonts: </a:t>
            </a:r>
            <a:r>
              <a:rPr lang="en-US" sz="2200" dirty="0">
                <a:hlinkClick r:id="rId2"/>
              </a:rPr>
              <a:t>https://fonts.google.com/</a:t>
            </a:r>
            <a:endParaRPr lang="en-US" sz="2200" dirty="0"/>
          </a:p>
          <a:p>
            <a:endParaRPr lang="en-US" sz="2200" dirty="0"/>
          </a:p>
          <a:p>
            <a:r>
              <a:rPr lang="en-US" sz="2200" b="1" dirty="0" err="1">
                <a:solidFill>
                  <a:schemeClr val="accent3">
                    <a:lumMod val="50000"/>
                  </a:schemeClr>
                </a:solidFill>
              </a:rPr>
              <a:t>Estilo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en-US" sz="2200" dirty="0"/>
              <a:t>font-style: normal; 		font-style: italic; 		font-style: oblique;</a:t>
            </a:r>
          </a:p>
          <a:p>
            <a:r>
              <a:rPr lang="en-US" sz="2200" dirty="0"/>
              <a:t>font-weight: normal;	font-weight: bold;</a:t>
            </a:r>
          </a:p>
          <a:p>
            <a:r>
              <a:rPr lang="en-US" sz="2200" dirty="0"/>
              <a:t>font-variant: normal;	font-variant: small-caps;	 text-transform: capitalize;	 text-transform: lowercase;</a:t>
            </a:r>
          </a:p>
          <a:p>
            <a:endParaRPr lang="en-US" sz="2200" dirty="0"/>
          </a:p>
          <a:p>
            <a:r>
              <a:rPr lang="en-US" sz="2200" b="1" dirty="0" err="1">
                <a:solidFill>
                  <a:schemeClr val="accent3">
                    <a:lumMod val="50000"/>
                  </a:schemeClr>
                </a:solidFill>
              </a:rPr>
              <a:t>Tamanho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en-US" sz="2200" dirty="0"/>
              <a:t>font-size: 16px; (</a:t>
            </a:r>
            <a:r>
              <a:rPr lang="en-US" sz="2200" dirty="0" err="1"/>
              <a:t>tamanho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r>
              <a:rPr lang="en-US" sz="2200" dirty="0"/>
              <a:t>)	font-size: 10%;	font-size:10vw;</a:t>
            </a:r>
          </a:p>
        </p:txBody>
      </p:sp>
    </p:spTree>
    <p:extLst>
      <p:ext uri="{BB962C8B-B14F-4D97-AF65-F5344CB8AC3E}">
        <p14:creationId xmlns:p14="http://schemas.microsoft.com/office/powerpoint/2010/main" val="14319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Texto</a:t>
            </a:r>
            <a:endParaRPr lang="en-US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E6AA2-2504-4A42-BCAB-83853633C871}"/>
              </a:ext>
            </a:extLst>
          </p:cNvPr>
          <p:cNvSpPr/>
          <p:nvPr/>
        </p:nvSpPr>
        <p:spPr>
          <a:xfrm>
            <a:off x="468493" y="1113406"/>
            <a:ext cx="11255014" cy="57457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91440" tIns="45720" rIns="91440" bIns="45720" rtlCol="0" anchor="ctr"/>
          <a:lstStyle/>
          <a:p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Sombra:</a:t>
            </a:r>
          </a:p>
          <a:p>
            <a:r>
              <a:rPr lang="en-US" sz="2200" dirty="0"/>
              <a:t>text-shadow: 2px 4px 5px gray;</a:t>
            </a:r>
          </a:p>
          <a:p>
            <a:r>
              <a:rPr lang="pt-BR" sz="2200" dirty="0"/>
              <a:t>O primeiro valor corresponde a distância horizontal da sombra em relação ao texto; O segundo determina o deslocamento vertical; O terceiro o quanto desejamos que a sombra seja borrada; O último é sua cor. Podemos aplicar múltiplas sombras, separando com uma vírgula após a cor.</a:t>
            </a:r>
          </a:p>
          <a:p>
            <a:endParaRPr lang="pt-BR" sz="2200" dirty="0"/>
          </a:p>
          <a:p>
            <a:r>
              <a:rPr lang="pt-BR" sz="2200" b="1" dirty="0">
                <a:solidFill>
                  <a:schemeClr val="accent3">
                    <a:lumMod val="50000"/>
                  </a:schemeClr>
                </a:solidFill>
              </a:rPr>
              <a:t>Alinhamento:</a:t>
            </a:r>
          </a:p>
          <a:p>
            <a:r>
              <a:rPr lang="pt-BR" sz="2200" dirty="0"/>
              <a:t>text-align: center | left | right | justify</a:t>
            </a:r>
            <a:r>
              <a:rPr lang="en-US" sz="2200" dirty="0"/>
              <a:t>;</a:t>
            </a:r>
          </a:p>
          <a:p>
            <a:endParaRPr lang="pt-BR" sz="2200" dirty="0"/>
          </a:p>
          <a:p>
            <a:r>
              <a:rPr lang="pt-BR" sz="2200" b="1" dirty="0">
                <a:solidFill>
                  <a:schemeClr val="accent3">
                    <a:lumMod val="50000"/>
                  </a:schemeClr>
                </a:solidFill>
              </a:rPr>
              <a:t>Altura da linha:</a:t>
            </a:r>
          </a:p>
          <a:p>
            <a:r>
              <a:rPr lang="pt-BR" sz="2200" dirty="0"/>
              <a:t>line-height: 1em;</a:t>
            </a:r>
          </a:p>
          <a:p>
            <a:r>
              <a:rPr lang="pt-BR" sz="2200" dirty="0"/>
              <a:t>Utilizado em ao invés de px para </a:t>
            </a:r>
          </a:p>
          <a:p>
            <a:r>
              <a:rPr lang="pt-BR" sz="2200" dirty="0"/>
              <a:t>que se adeque ao tamanho do texto</a:t>
            </a:r>
            <a:endParaRPr lang="pt-BR" dirty="0"/>
          </a:p>
          <a:p>
            <a:endParaRPr lang="pt-BR" sz="2200" dirty="0"/>
          </a:p>
          <a:p>
            <a:r>
              <a:rPr lang="pt-BR" sz="2200" b="1" dirty="0">
                <a:solidFill>
                  <a:schemeClr val="accent3">
                    <a:lumMod val="50000"/>
                  </a:schemeClr>
                </a:solidFill>
              </a:rPr>
              <a:t>Distância entre as letras:</a:t>
            </a:r>
            <a:r>
              <a:rPr lang="pt-BR" sz="2200" b="1" dirty="0"/>
              <a:t>				</a:t>
            </a: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</a:rPr>
              <a:t>Distância entre as palavras:</a:t>
            </a:r>
          </a:p>
          <a:p>
            <a:r>
              <a:rPr lang="en-US" sz="2200" dirty="0"/>
              <a:t>letter-spacing: 20px;					word-spacing: 4px; </a:t>
            </a:r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5F17DF22-B07B-44D1-881E-F6842057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01" y="3218342"/>
            <a:ext cx="6125227" cy="25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5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lINKS</a:t>
            </a:r>
            <a:endParaRPr lang="en-US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E6AA2-2504-4A42-BCAB-83853633C871}"/>
              </a:ext>
            </a:extLst>
          </p:cNvPr>
          <p:cNvSpPr/>
          <p:nvPr/>
        </p:nvSpPr>
        <p:spPr>
          <a:xfrm>
            <a:off x="468493" y="1802296"/>
            <a:ext cx="11255014" cy="4308218"/>
          </a:xfrm>
          <a:prstGeom prst="rect">
            <a:avLst/>
          </a:prstGeom>
          <a:solidFill>
            <a:schemeClr val="bg1"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2200" b="1" dirty="0" err="1">
                <a:solidFill>
                  <a:schemeClr val="accent3">
                    <a:lumMod val="50000"/>
                  </a:schemeClr>
                </a:solidFill>
              </a:rPr>
              <a:t>Decoração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 do link:</a:t>
            </a:r>
          </a:p>
          <a:p>
            <a:r>
              <a:rPr lang="en-US" sz="2200" dirty="0"/>
              <a:t>text-decoration: none;</a:t>
            </a:r>
          </a:p>
          <a:p>
            <a:r>
              <a:rPr lang="pt-BR" sz="2200" dirty="0"/>
              <a:t>underline: aplica uma linha abaixo do texto;</a:t>
            </a:r>
          </a:p>
          <a:p>
            <a:r>
              <a:rPr lang="pt-BR" sz="2200" dirty="0"/>
              <a:t>overline: aplica uma linha sobre o texto;</a:t>
            </a:r>
          </a:p>
          <a:p>
            <a:r>
              <a:rPr lang="pt-BR" sz="2200" dirty="0"/>
              <a:t>line-through: risca o texto.</a:t>
            </a:r>
          </a:p>
          <a:p>
            <a:endParaRPr lang="en-US" sz="2200" dirty="0"/>
          </a:p>
          <a:p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Cor da </a:t>
            </a:r>
            <a:r>
              <a:rPr lang="en-US" sz="2200" b="1" dirty="0" err="1">
                <a:solidFill>
                  <a:schemeClr val="accent3">
                    <a:lumMod val="50000"/>
                  </a:schemeClr>
                </a:solidFill>
              </a:rPr>
              <a:t>decoração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en-US" sz="2200" dirty="0"/>
              <a:t>text-decoration-color: pink;</a:t>
            </a:r>
          </a:p>
          <a:p>
            <a:endParaRPr lang="en-US" sz="2200" dirty="0"/>
          </a:p>
          <a:p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Tipo de </a:t>
            </a:r>
            <a:r>
              <a:rPr lang="en-US" sz="2200" b="1" dirty="0" err="1">
                <a:solidFill>
                  <a:schemeClr val="accent3">
                    <a:lumMod val="50000"/>
                  </a:schemeClr>
                </a:solidFill>
              </a:rPr>
              <a:t>linha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br>
              <a:rPr lang="en-US" sz="2200" dirty="0"/>
            </a:br>
            <a:r>
              <a:rPr lang="en-US" sz="2200" dirty="0"/>
              <a:t>text-decoration-style: solid | double | dotted | dashed | wavy | inherit;</a:t>
            </a:r>
          </a:p>
        </p:txBody>
      </p:sp>
    </p:spTree>
    <p:extLst>
      <p:ext uri="{BB962C8B-B14F-4D97-AF65-F5344CB8AC3E}">
        <p14:creationId xmlns:p14="http://schemas.microsoft.com/office/powerpoint/2010/main" val="237183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86DBDB-7572-4B84-A9AD-3CBAA7B23C9A}"/>
              </a:ext>
            </a:extLst>
          </p:cNvPr>
          <p:cNvSpPr txBox="1">
            <a:spLocks/>
          </p:cNvSpPr>
          <p:nvPr/>
        </p:nvSpPr>
        <p:spPr bwMode="black">
          <a:xfrm>
            <a:off x="468493" y="145014"/>
            <a:ext cx="11255014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b="1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Display – FLEX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A50D1-AE36-43D9-909F-295044020BA0}"/>
              </a:ext>
            </a:extLst>
          </p:cNvPr>
          <p:cNvSpPr/>
          <p:nvPr/>
        </p:nvSpPr>
        <p:spPr>
          <a:xfrm>
            <a:off x="468492" y="1552574"/>
            <a:ext cx="11255014" cy="4990839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 ideia principal por trás do layout flexível é dar ao contêiner a capacidade de alterar a largura / altura (e ordem) de seus itens para melhor preencher o espaço disponível. É independente de direção. É mais indicado para componentes pequenos ou para aplicativos, para maiores, é indicado o Grid.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display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flex;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+mj-lt"/>
              </a:rPr>
              <a:t>Direção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: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flex-direction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: row | row-reverse | column | column-reverse;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abic Typesetting" panose="020B0604020202020204" pitchFamily="66" charset="-7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row(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padrão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): da 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esquerda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 para a 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direita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abic Typesetting" panose="020B0604020202020204" pitchFamily="66" charset="-7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row-reverse: da 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direita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 para a 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esquerda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abic Typesetting" panose="020B0604020202020204" pitchFamily="66" charset="-7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column: de 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cima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 para 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baixo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abic Typesetting" panose="020B0604020202020204" pitchFamily="66" charset="-7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column-reverse: de 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baixo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 para 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abic Typesetting" panose="020B0604020202020204" pitchFamily="66" charset="-78"/>
              </a:rPr>
              <a:t>cima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abic Typesetting" panose="020B0604020202020204" pitchFamily="66" charset="-7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abic Typesetting" panose="020B0604020202020204" pitchFamily="66" charset="-7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tx1"/>
                </a:solidFill>
                <a:latin typeface="+mj-lt"/>
                <a:cs typeface="Arabic Typesetting" panose="020B0604020202020204" pitchFamily="66" charset="-78"/>
              </a:rPr>
              <a:t>Quebra</a:t>
            </a:r>
            <a:r>
              <a:rPr lang="en-US" altLang="en-US" b="1" dirty="0">
                <a:solidFill>
                  <a:schemeClr val="tx1"/>
                </a:solidFill>
                <a:latin typeface="+mj-lt"/>
                <a:cs typeface="Arabic Typesetting" panose="020B0604020202020204" pitchFamily="66" charset="-78"/>
              </a:rPr>
              <a:t> de </a:t>
            </a:r>
            <a:r>
              <a:rPr lang="en-US" altLang="en-US" b="1" dirty="0" err="1">
                <a:solidFill>
                  <a:schemeClr val="tx1"/>
                </a:solidFill>
                <a:latin typeface="+mj-lt"/>
                <a:cs typeface="Arabic Typesetting" panose="020B0604020202020204" pitchFamily="66" charset="-78"/>
              </a:rPr>
              <a:t>linha</a:t>
            </a:r>
            <a:r>
              <a:rPr lang="en-US" altLang="en-US" b="1" dirty="0">
                <a:solidFill>
                  <a:schemeClr val="tx1"/>
                </a:solidFill>
                <a:latin typeface="+mj-lt"/>
                <a:cs typeface="Arabic Typesetting" panose="020B0604020202020204" pitchFamily="66" charset="-78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flex-wrap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nowrap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wrap | wrap-reverse;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abic Typesetting" panose="020B0604020202020204" pitchFamily="66" charset="-7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Alinhamento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justify-content: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flex-start | flex-end | center | space-between | space-around | space-evenly;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A24FD-BCD6-40CB-9670-502C26E0B856}"/>
              </a:ext>
            </a:extLst>
          </p:cNvPr>
          <p:cNvSpPr txBox="1"/>
          <p:nvPr/>
        </p:nvSpPr>
        <p:spPr>
          <a:xfrm>
            <a:off x="-75501" y="6712986"/>
            <a:ext cx="20601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Fonte: https://css-tricks.com/snippets/css/a-guide-to-flexbox/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5CC88D-F39A-4687-9813-B29A8776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64" y="4205855"/>
            <a:ext cx="4181475" cy="11811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850285-2D5D-4431-96DB-08FFF91F1CF9}"/>
              </a:ext>
            </a:extLst>
          </p:cNvPr>
          <p:cNvCxnSpPr/>
          <p:nvPr/>
        </p:nvCxnSpPr>
        <p:spPr>
          <a:xfrm>
            <a:off x="5198456" y="5044491"/>
            <a:ext cx="34059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512013-600A-4730-9BD8-5EFBF0FE3DA7}"/>
              </a:ext>
            </a:extLst>
          </p:cNvPr>
          <p:cNvCxnSpPr/>
          <p:nvPr/>
        </p:nvCxnSpPr>
        <p:spPr>
          <a:xfrm>
            <a:off x="8713443" y="4306260"/>
            <a:ext cx="0" cy="9311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F8EA0DA-20E3-4F9F-BB7E-47B991116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7" r="4299"/>
          <a:stretch/>
        </p:blipFill>
        <p:spPr>
          <a:xfrm>
            <a:off x="6629045" y="2557812"/>
            <a:ext cx="2821419" cy="8191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ACABCE-DE6B-4BAF-83E1-4400392C1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760" y="2396497"/>
            <a:ext cx="20764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</TotalTime>
  <Words>1875</Words>
  <Application>Microsoft Office PowerPoint</Application>
  <PresentationFormat>Widescreen</PresentationFormat>
  <Paragraphs>266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Kistner, Tamires Schloegel</dc:creator>
  <cp:lastModifiedBy>Tamires Schloegel Kistner</cp:lastModifiedBy>
  <cp:revision>294</cp:revision>
  <dcterms:created xsi:type="dcterms:W3CDTF">2021-02-20T02:34:29Z</dcterms:created>
  <dcterms:modified xsi:type="dcterms:W3CDTF">2024-09-30T22:07:33Z</dcterms:modified>
</cp:coreProperties>
</file>